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2" r:id="rId3"/>
    <p:sldId id="259" r:id="rId4"/>
    <p:sldId id="261" r:id="rId5"/>
    <p:sldId id="264" r:id="rId6"/>
    <p:sldId id="271" r:id="rId7"/>
    <p:sldId id="263" r:id="rId8"/>
    <p:sldId id="260" r:id="rId9"/>
    <p:sldId id="278" r:id="rId10"/>
    <p:sldId id="273" r:id="rId11"/>
    <p:sldId id="274" r:id="rId12"/>
    <p:sldId id="288" r:id="rId13"/>
    <p:sldId id="276" r:id="rId14"/>
    <p:sldId id="277" r:id="rId15"/>
    <p:sldId id="280" r:id="rId16"/>
    <p:sldId id="279" r:id="rId17"/>
    <p:sldId id="289" r:id="rId18"/>
    <p:sldId id="282" r:id="rId19"/>
    <p:sldId id="281" r:id="rId20"/>
    <p:sldId id="283" r:id="rId21"/>
    <p:sldId id="284" r:id="rId22"/>
    <p:sldId id="285" r:id="rId23"/>
    <p:sldId id="286" r:id="rId24"/>
    <p:sldId id="290" r:id="rId25"/>
    <p:sldId id="265" r:id="rId26"/>
    <p:sldId id="270" r:id="rId27"/>
    <p:sldId id="272" r:id="rId2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279ED8-A392-4C10-9895-0A29949C7F67}" v="4" dt="2022-02-07T17:48:06.867"/>
    <p1510:client id="{0354C2B3-5A9E-47D1-B08E-44C56BC91AC5}" v="32" dt="2022-02-07T18:14:02.871"/>
    <p1510:client id="{22EEFBBF-D104-4B9C-AB02-66DA37E99ED2}" v="10" dt="2022-02-07T19:01:04.564"/>
    <p1510:client id="{34FA64DB-E78C-4EC9-B601-027714848679}" v="13" dt="2022-02-07T17:29:21.486"/>
    <p1510:client id="{392586F7-D5C5-43FA-BFF1-A8EBD83A74F4}" v="134" dt="2022-02-07T16:47:23.472"/>
    <p1510:client id="{44B14528-ECDB-4499-A6A9-19D5C0DC95C8}" v="28" dt="2022-02-07T18:07:57.586"/>
    <p1510:client id="{4F044752-872F-42BB-9D85-81852FCCE3A7}" v="158" dt="2022-02-07T18:40:08.119"/>
    <p1510:client id="{6C70A1CB-A93E-44EA-B476-F0371079F624}" v="12" dt="2022-02-07T17:50:31.066"/>
    <p1510:client id="{79373B15-E9BA-4B7D-A4B5-190669C65B7C}" v="1" dt="2022-02-07T17:32:52.463"/>
    <p1510:client id="{9A03A1E7-78F4-40A1-B013-BF53174F98AE}" v="47" dt="2022-02-07T18:05:15.936"/>
    <p1510:client id="{A68D0BE7-74AF-4E05-8D46-1BFCCF0028D0}" v="30" dt="2022-02-07T18:49:52.481"/>
    <p1510:client id="{AB6E0B3C-DEB3-4A18-8F01-04EB02377E71}" v="3" dt="2022-02-07T17:09:02.134"/>
    <p1510:client id="{ACBB2873-01E8-452B-A964-33DBF5538052}" v="29" dt="2022-02-07T18:53:07.831"/>
    <p1510:client id="{BD17794F-5C96-4D20-B67C-F0815B8AD63A}" v="35" dt="2022-02-07T18:29:24.946"/>
    <p1510:client id="{C7AA3CEC-B9C6-492F-B033-F2767A1FA716}" v="3" dt="2022-02-07T18:47:01.031"/>
    <p1510:client id="{D0D0D659-8136-44BB-902E-E6C839228205}" v="15" dt="2022-02-07T17:12:35.5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96"/>
  </p:normalViewPr>
  <p:slideViewPr>
    <p:cSldViewPr snapToGrid="0">
      <p:cViewPr>
        <p:scale>
          <a:sx n="86" d="100"/>
          <a:sy n="86" d="100"/>
        </p:scale>
        <p:origin x="39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4DB1513-D67F-4E23-91D5-89891B53FEB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C7582FF-788D-475F-9DF7-29107AA0896E}">
      <dgm:prSet/>
      <dgm:spPr/>
      <dgm:t>
        <a:bodyPr/>
        <a:lstStyle/>
        <a:p>
          <a:pPr>
            <a:lnSpc>
              <a:spcPct val="100000"/>
            </a:lnSpc>
          </a:pPr>
          <a:r>
            <a:rPr lang="ru-RU">
              <a:latin typeface="Consolas" panose="020B0609020204030204" pitchFamily="49" charset="0"/>
              <a:cs typeface="Consolas" panose="020B0609020204030204" pitchFamily="49" charset="0"/>
            </a:rPr>
            <a:t>Оптимизация учебного процесса.</a:t>
          </a:r>
          <a:endParaRPr lang="en-US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0C1E069D-770B-40AD-938D-6A79B7CA6291}" type="parTrans" cxnId="{B3ADF45D-5A6D-4A47-BEF3-A04A505163EF}">
      <dgm:prSet/>
      <dgm:spPr/>
      <dgm:t>
        <a:bodyPr/>
        <a:lstStyle/>
        <a:p>
          <a:endParaRPr lang="en-US"/>
        </a:p>
      </dgm:t>
    </dgm:pt>
    <dgm:pt modelId="{FB69CC4A-3081-44FD-81CC-5AF2D9AD56A0}" type="sibTrans" cxnId="{B3ADF45D-5A6D-4A47-BEF3-A04A505163E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4DB4351-D0D0-4123-9027-8320FCEC14A8}">
      <dgm:prSet/>
      <dgm:spPr/>
      <dgm:t>
        <a:bodyPr/>
        <a:lstStyle/>
        <a:p>
          <a:pPr>
            <a:lnSpc>
              <a:spcPct val="100000"/>
            </a:lnSpc>
          </a:pPr>
          <a:r>
            <a:rPr lang="ru-RU">
              <a:latin typeface="Consolas" panose="020B0609020204030204" pitchFamily="49" charset="0"/>
              <a:cs typeface="Consolas" panose="020B0609020204030204" pitchFamily="49" charset="0"/>
            </a:rPr>
            <a:t>Ученики не могут найти контактные данные учителей.</a:t>
          </a:r>
          <a:endParaRPr lang="en-US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D1CE290-1611-4A1A-8748-9DE8CA2E36FD}" type="parTrans" cxnId="{182C6F2B-003B-498C-85F9-72D744571170}">
      <dgm:prSet/>
      <dgm:spPr/>
      <dgm:t>
        <a:bodyPr/>
        <a:lstStyle/>
        <a:p>
          <a:endParaRPr lang="en-US"/>
        </a:p>
      </dgm:t>
    </dgm:pt>
    <dgm:pt modelId="{F0121700-2385-4BF1-91B9-B19382BE132D}" type="sibTrans" cxnId="{182C6F2B-003B-498C-85F9-72D74457117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4A7092F-9360-4585-A28B-6B6068D3E92A}">
      <dgm:prSet/>
      <dgm:spPr/>
      <dgm:t>
        <a:bodyPr/>
        <a:lstStyle/>
        <a:p>
          <a:pPr>
            <a:lnSpc>
              <a:spcPct val="100000"/>
            </a:lnSpc>
          </a:pPr>
          <a:r>
            <a:rPr lang="ru-RU" err="1">
              <a:latin typeface="Consolas" panose="020B0609020204030204" pitchFamily="49" charset="0"/>
              <a:cs typeface="Consolas" panose="020B0609020204030204" pitchFamily="49" charset="0"/>
            </a:rPr>
            <a:t>Эжд</a:t>
          </a:r>
          <a:r>
            <a:rPr lang="ru-RU">
              <a:latin typeface="Consolas" panose="020B0609020204030204" pitchFamily="49" charset="0"/>
              <a:cs typeface="Consolas" panose="020B0609020204030204" pitchFamily="49" charset="0"/>
            </a:rPr>
            <a:t> очень часто не работает, поэтому долго и проблематично смотреть расписание.</a:t>
          </a:r>
          <a:endParaRPr lang="en-US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23F85EFB-58A4-4870-8FB9-F983F99B188C}" type="parTrans" cxnId="{BACBD792-97DB-42C4-8A49-76FDADF19CCD}">
      <dgm:prSet/>
      <dgm:spPr/>
      <dgm:t>
        <a:bodyPr/>
        <a:lstStyle/>
        <a:p>
          <a:endParaRPr lang="en-US"/>
        </a:p>
      </dgm:t>
    </dgm:pt>
    <dgm:pt modelId="{F7986147-CB02-42B2-8F45-8752CDDDEAD9}" type="sibTrans" cxnId="{BACBD792-97DB-42C4-8A49-76FDADF19CC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BB344124-4CF7-458D-9440-AF392E8B38EB}">
      <dgm:prSet/>
      <dgm:spPr/>
      <dgm:t>
        <a:bodyPr/>
        <a:lstStyle/>
        <a:p>
          <a:pPr>
            <a:lnSpc>
              <a:spcPct val="100000"/>
            </a:lnSpc>
          </a:pPr>
          <a:r>
            <a:rPr lang="ru-RU">
              <a:latin typeface="Consolas" panose="020B0609020204030204" pitchFamily="49" charset="0"/>
              <a:cs typeface="Consolas" panose="020B0609020204030204" pitchFamily="49" charset="0"/>
            </a:rPr>
            <a:t>У родителей возникает вопрос, как оформлять заявления.</a:t>
          </a:r>
          <a:endParaRPr lang="en-US">
            <a:latin typeface="Consolas" panose="020B0609020204030204" pitchFamily="49" charset="0"/>
            <a:cs typeface="Consolas" panose="020B0609020204030204" pitchFamily="49" charset="0"/>
          </a:endParaRPr>
        </a:p>
      </dgm:t>
    </dgm:pt>
    <dgm:pt modelId="{E04D4320-FD5E-4261-B03C-91E0BFDC05DB}" type="parTrans" cxnId="{751C7F94-48D0-4916-9019-8C95C72A410F}">
      <dgm:prSet/>
      <dgm:spPr/>
      <dgm:t>
        <a:bodyPr/>
        <a:lstStyle/>
        <a:p>
          <a:endParaRPr lang="en-US"/>
        </a:p>
      </dgm:t>
    </dgm:pt>
    <dgm:pt modelId="{9ABE2CD0-A563-4A18-9491-F0EFA2FF0C32}" type="sibTrans" cxnId="{751C7F94-48D0-4916-9019-8C95C72A410F}">
      <dgm:prSet/>
      <dgm:spPr/>
      <dgm:t>
        <a:bodyPr/>
        <a:lstStyle/>
        <a:p>
          <a:endParaRPr lang="en-US"/>
        </a:p>
      </dgm:t>
    </dgm:pt>
    <dgm:pt modelId="{F0DBA179-807B-4CB4-BD6C-5342B21370DF}" type="pres">
      <dgm:prSet presAssocID="{74DB1513-D67F-4E23-91D5-89891B53FEBF}" presName="root" presStyleCnt="0">
        <dgm:presLayoutVars>
          <dgm:dir/>
          <dgm:resizeHandles val="exact"/>
        </dgm:presLayoutVars>
      </dgm:prSet>
      <dgm:spPr/>
    </dgm:pt>
    <dgm:pt modelId="{DA321C32-9163-454A-B870-F5C56BCB3F78}" type="pres">
      <dgm:prSet presAssocID="{74DB1513-D67F-4E23-91D5-89891B53FEBF}" presName="container" presStyleCnt="0">
        <dgm:presLayoutVars>
          <dgm:dir/>
          <dgm:resizeHandles val="exact"/>
        </dgm:presLayoutVars>
      </dgm:prSet>
      <dgm:spPr/>
    </dgm:pt>
    <dgm:pt modelId="{A1C3EF82-3C07-47C3-9F38-AC4B9DED8D8D}" type="pres">
      <dgm:prSet presAssocID="{EC7582FF-788D-475F-9DF7-29107AA0896E}" presName="compNode" presStyleCnt="0"/>
      <dgm:spPr/>
    </dgm:pt>
    <dgm:pt modelId="{A61642A1-A2E1-4D50-B403-AC58A3D99536}" type="pres">
      <dgm:prSet presAssocID="{EC7582FF-788D-475F-9DF7-29107AA0896E}" presName="iconBgRect" presStyleLbl="bgShp" presStyleIdx="0" presStyleCnt="4"/>
      <dgm:spPr/>
    </dgm:pt>
    <dgm:pt modelId="{D1750D5C-869F-4CA5-A27E-5E121A2E6E91}" type="pres">
      <dgm:prSet presAssocID="{EC7582FF-788D-475F-9DF7-29107AA0896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Шестеренки"/>
        </a:ext>
      </dgm:extLst>
    </dgm:pt>
    <dgm:pt modelId="{1E059123-E8E3-48C0-A096-B18369BC4609}" type="pres">
      <dgm:prSet presAssocID="{EC7582FF-788D-475F-9DF7-29107AA0896E}" presName="spaceRect" presStyleCnt="0"/>
      <dgm:spPr/>
    </dgm:pt>
    <dgm:pt modelId="{86FB7290-5F62-4D72-AE72-A6B9B921BBA0}" type="pres">
      <dgm:prSet presAssocID="{EC7582FF-788D-475F-9DF7-29107AA0896E}" presName="textRect" presStyleLbl="revTx" presStyleIdx="0" presStyleCnt="4">
        <dgm:presLayoutVars>
          <dgm:chMax val="1"/>
          <dgm:chPref val="1"/>
        </dgm:presLayoutVars>
      </dgm:prSet>
      <dgm:spPr/>
    </dgm:pt>
    <dgm:pt modelId="{27DDC295-580B-44F7-B99E-5886B6BED7EE}" type="pres">
      <dgm:prSet presAssocID="{FB69CC4A-3081-44FD-81CC-5AF2D9AD56A0}" presName="sibTrans" presStyleLbl="sibTrans2D1" presStyleIdx="0" presStyleCnt="0"/>
      <dgm:spPr/>
    </dgm:pt>
    <dgm:pt modelId="{A58863C7-31DA-4511-B805-FA618D4D70B4}" type="pres">
      <dgm:prSet presAssocID="{04DB4351-D0D0-4123-9027-8320FCEC14A8}" presName="compNode" presStyleCnt="0"/>
      <dgm:spPr/>
    </dgm:pt>
    <dgm:pt modelId="{A1871A66-2FA3-40E5-970E-8AD45AFC07B6}" type="pres">
      <dgm:prSet presAssocID="{04DB4351-D0D0-4123-9027-8320FCEC14A8}" presName="iconBgRect" presStyleLbl="bgShp" presStyleIdx="1" presStyleCnt="4"/>
      <dgm:spPr/>
    </dgm:pt>
    <dgm:pt modelId="{CDC8AD64-B0B4-48F3-BE41-F6D45E09612C}" type="pres">
      <dgm:prSet presAssocID="{04DB4351-D0D0-4123-9027-8320FCEC14A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Школьный класс"/>
        </a:ext>
      </dgm:extLst>
    </dgm:pt>
    <dgm:pt modelId="{0CF9C49E-B860-42AE-AF4B-809D8E6F1323}" type="pres">
      <dgm:prSet presAssocID="{04DB4351-D0D0-4123-9027-8320FCEC14A8}" presName="spaceRect" presStyleCnt="0"/>
      <dgm:spPr/>
    </dgm:pt>
    <dgm:pt modelId="{E0620B15-61BA-409A-B1F9-D189C2C47F9D}" type="pres">
      <dgm:prSet presAssocID="{04DB4351-D0D0-4123-9027-8320FCEC14A8}" presName="textRect" presStyleLbl="revTx" presStyleIdx="1" presStyleCnt="4">
        <dgm:presLayoutVars>
          <dgm:chMax val="1"/>
          <dgm:chPref val="1"/>
        </dgm:presLayoutVars>
      </dgm:prSet>
      <dgm:spPr/>
    </dgm:pt>
    <dgm:pt modelId="{788CB334-4DE3-473D-9F25-85E9FA2731F0}" type="pres">
      <dgm:prSet presAssocID="{F0121700-2385-4BF1-91B9-B19382BE132D}" presName="sibTrans" presStyleLbl="sibTrans2D1" presStyleIdx="0" presStyleCnt="0"/>
      <dgm:spPr/>
    </dgm:pt>
    <dgm:pt modelId="{61187649-8368-4D18-9A69-7CE766288D87}" type="pres">
      <dgm:prSet presAssocID="{44A7092F-9360-4585-A28B-6B6068D3E92A}" presName="compNode" presStyleCnt="0"/>
      <dgm:spPr/>
    </dgm:pt>
    <dgm:pt modelId="{29194F21-E224-46FD-9135-B4ADF1B1A64C}" type="pres">
      <dgm:prSet presAssocID="{44A7092F-9360-4585-A28B-6B6068D3E92A}" presName="iconBgRect" presStyleLbl="bgShp" presStyleIdx="2" presStyleCnt="4"/>
      <dgm:spPr/>
    </dgm:pt>
    <dgm:pt modelId="{5B5CF390-D8ED-4DFC-8DF9-09FD85273750}" type="pres">
      <dgm:prSet presAssocID="{44A7092F-9360-4585-A28B-6B6068D3E92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Песочные часы с истекшим временем"/>
        </a:ext>
      </dgm:extLst>
    </dgm:pt>
    <dgm:pt modelId="{614E9BF8-59B4-46E2-90C2-300AE8B3C2E4}" type="pres">
      <dgm:prSet presAssocID="{44A7092F-9360-4585-A28B-6B6068D3E92A}" presName="spaceRect" presStyleCnt="0"/>
      <dgm:spPr/>
    </dgm:pt>
    <dgm:pt modelId="{85EA57CC-7D83-4FC6-8895-53AD0CC201B3}" type="pres">
      <dgm:prSet presAssocID="{44A7092F-9360-4585-A28B-6B6068D3E92A}" presName="textRect" presStyleLbl="revTx" presStyleIdx="2" presStyleCnt="4">
        <dgm:presLayoutVars>
          <dgm:chMax val="1"/>
          <dgm:chPref val="1"/>
        </dgm:presLayoutVars>
      </dgm:prSet>
      <dgm:spPr/>
    </dgm:pt>
    <dgm:pt modelId="{5A8869DE-E835-4E44-BC45-8BB4CA44B627}" type="pres">
      <dgm:prSet presAssocID="{F7986147-CB02-42B2-8F45-8752CDDDEAD9}" presName="sibTrans" presStyleLbl="sibTrans2D1" presStyleIdx="0" presStyleCnt="0"/>
      <dgm:spPr/>
    </dgm:pt>
    <dgm:pt modelId="{D2F9B7B9-7A49-4396-BCF7-B4EB607B2F74}" type="pres">
      <dgm:prSet presAssocID="{BB344124-4CF7-458D-9440-AF392E8B38EB}" presName="compNode" presStyleCnt="0"/>
      <dgm:spPr/>
    </dgm:pt>
    <dgm:pt modelId="{287956A4-E796-4BEB-887E-3B60DA0AA33E}" type="pres">
      <dgm:prSet presAssocID="{BB344124-4CF7-458D-9440-AF392E8B38EB}" presName="iconBgRect" presStyleLbl="bgShp" presStyleIdx="3" presStyleCnt="4"/>
      <dgm:spPr/>
    </dgm:pt>
    <dgm:pt modelId="{4F3DF3E3-D842-4E4D-9393-08DC4C5800D3}" type="pres">
      <dgm:prSet presAssocID="{BB344124-4CF7-458D-9440-AF392E8B38E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Микроскоп"/>
        </a:ext>
      </dgm:extLst>
    </dgm:pt>
    <dgm:pt modelId="{1A94BCD5-228B-45BB-A0F3-81BD74C11642}" type="pres">
      <dgm:prSet presAssocID="{BB344124-4CF7-458D-9440-AF392E8B38EB}" presName="spaceRect" presStyleCnt="0"/>
      <dgm:spPr/>
    </dgm:pt>
    <dgm:pt modelId="{D47AE326-F9F5-4ABE-B72A-816C32BF4DC6}" type="pres">
      <dgm:prSet presAssocID="{BB344124-4CF7-458D-9440-AF392E8B38E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7B5840E-3854-4AAA-BC72-68068A3404EC}" type="presOf" srcId="{F0121700-2385-4BF1-91B9-B19382BE132D}" destId="{788CB334-4DE3-473D-9F25-85E9FA2731F0}" srcOrd="0" destOrd="0" presId="urn:microsoft.com/office/officeart/2018/2/layout/IconCircleList"/>
    <dgm:cxn modelId="{99C41518-50F7-421E-B3C9-45C9A43D306B}" type="presOf" srcId="{FB69CC4A-3081-44FD-81CC-5AF2D9AD56A0}" destId="{27DDC295-580B-44F7-B99E-5886B6BED7EE}" srcOrd="0" destOrd="0" presId="urn:microsoft.com/office/officeart/2018/2/layout/IconCircleList"/>
    <dgm:cxn modelId="{182C6F2B-003B-498C-85F9-72D744571170}" srcId="{74DB1513-D67F-4E23-91D5-89891B53FEBF}" destId="{04DB4351-D0D0-4123-9027-8320FCEC14A8}" srcOrd="1" destOrd="0" parTransId="{2D1CE290-1611-4A1A-8748-9DE8CA2E36FD}" sibTransId="{F0121700-2385-4BF1-91B9-B19382BE132D}"/>
    <dgm:cxn modelId="{B3ADF45D-5A6D-4A47-BEF3-A04A505163EF}" srcId="{74DB1513-D67F-4E23-91D5-89891B53FEBF}" destId="{EC7582FF-788D-475F-9DF7-29107AA0896E}" srcOrd="0" destOrd="0" parTransId="{0C1E069D-770B-40AD-938D-6A79B7CA6291}" sibTransId="{FB69CC4A-3081-44FD-81CC-5AF2D9AD56A0}"/>
    <dgm:cxn modelId="{07BA8B42-AC05-45B1-AE86-BD71843C10D9}" type="presOf" srcId="{BB344124-4CF7-458D-9440-AF392E8B38EB}" destId="{D47AE326-F9F5-4ABE-B72A-816C32BF4DC6}" srcOrd="0" destOrd="0" presId="urn:microsoft.com/office/officeart/2018/2/layout/IconCircleList"/>
    <dgm:cxn modelId="{392E2749-A02F-403E-B96A-7608D74BD968}" type="presOf" srcId="{04DB4351-D0D0-4123-9027-8320FCEC14A8}" destId="{E0620B15-61BA-409A-B1F9-D189C2C47F9D}" srcOrd="0" destOrd="0" presId="urn:microsoft.com/office/officeart/2018/2/layout/IconCircleList"/>
    <dgm:cxn modelId="{CD99D66C-5153-48D1-91A8-A567F2BDEECE}" type="presOf" srcId="{EC7582FF-788D-475F-9DF7-29107AA0896E}" destId="{86FB7290-5F62-4D72-AE72-A6B9B921BBA0}" srcOrd="0" destOrd="0" presId="urn:microsoft.com/office/officeart/2018/2/layout/IconCircleList"/>
    <dgm:cxn modelId="{F98C9A88-9318-40DA-820B-0462D3CB7E02}" type="presOf" srcId="{44A7092F-9360-4585-A28B-6B6068D3E92A}" destId="{85EA57CC-7D83-4FC6-8895-53AD0CC201B3}" srcOrd="0" destOrd="0" presId="urn:microsoft.com/office/officeart/2018/2/layout/IconCircleList"/>
    <dgm:cxn modelId="{BACBD792-97DB-42C4-8A49-76FDADF19CCD}" srcId="{74DB1513-D67F-4E23-91D5-89891B53FEBF}" destId="{44A7092F-9360-4585-A28B-6B6068D3E92A}" srcOrd="2" destOrd="0" parTransId="{23F85EFB-58A4-4870-8FB9-F983F99B188C}" sibTransId="{F7986147-CB02-42B2-8F45-8752CDDDEAD9}"/>
    <dgm:cxn modelId="{751C7F94-48D0-4916-9019-8C95C72A410F}" srcId="{74DB1513-D67F-4E23-91D5-89891B53FEBF}" destId="{BB344124-4CF7-458D-9440-AF392E8B38EB}" srcOrd="3" destOrd="0" parTransId="{E04D4320-FD5E-4261-B03C-91E0BFDC05DB}" sibTransId="{9ABE2CD0-A563-4A18-9491-F0EFA2FF0C32}"/>
    <dgm:cxn modelId="{FC22EFB9-9B70-4CA0-8462-9D5DFCE0F03A}" type="presOf" srcId="{74DB1513-D67F-4E23-91D5-89891B53FEBF}" destId="{F0DBA179-807B-4CB4-BD6C-5342B21370DF}" srcOrd="0" destOrd="0" presId="urn:microsoft.com/office/officeart/2018/2/layout/IconCircleList"/>
    <dgm:cxn modelId="{3BF3CBEA-ED0B-45BF-9B67-8CE7825B2773}" type="presOf" srcId="{F7986147-CB02-42B2-8F45-8752CDDDEAD9}" destId="{5A8869DE-E835-4E44-BC45-8BB4CA44B627}" srcOrd="0" destOrd="0" presId="urn:microsoft.com/office/officeart/2018/2/layout/IconCircleList"/>
    <dgm:cxn modelId="{086D3F26-1B89-40CC-AD90-39D0139789A7}" type="presParOf" srcId="{F0DBA179-807B-4CB4-BD6C-5342B21370DF}" destId="{DA321C32-9163-454A-B870-F5C56BCB3F78}" srcOrd="0" destOrd="0" presId="urn:microsoft.com/office/officeart/2018/2/layout/IconCircleList"/>
    <dgm:cxn modelId="{DD88367B-76D4-4325-9EB3-25B1B5843DD1}" type="presParOf" srcId="{DA321C32-9163-454A-B870-F5C56BCB3F78}" destId="{A1C3EF82-3C07-47C3-9F38-AC4B9DED8D8D}" srcOrd="0" destOrd="0" presId="urn:microsoft.com/office/officeart/2018/2/layout/IconCircleList"/>
    <dgm:cxn modelId="{14FD5A46-D701-42F8-A3AA-CCCD2535433B}" type="presParOf" srcId="{A1C3EF82-3C07-47C3-9F38-AC4B9DED8D8D}" destId="{A61642A1-A2E1-4D50-B403-AC58A3D99536}" srcOrd="0" destOrd="0" presId="urn:microsoft.com/office/officeart/2018/2/layout/IconCircleList"/>
    <dgm:cxn modelId="{1BFB56B3-9D54-492F-933C-33ED1FAA6379}" type="presParOf" srcId="{A1C3EF82-3C07-47C3-9F38-AC4B9DED8D8D}" destId="{D1750D5C-869F-4CA5-A27E-5E121A2E6E91}" srcOrd="1" destOrd="0" presId="urn:microsoft.com/office/officeart/2018/2/layout/IconCircleList"/>
    <dgm:cxn modelId="{460AAF7F-BA2E-4EA3-9700-03FC76304617}" type="presParOf" srcId="{A1C3EF82-3C07-47C3-9F38-AC4B9DED8D8D}" destId="{1E059123-E8E3-48C0-A096-B18369BC4609}" srcOrd="2" destOrd="0" presId="urn:microsoft.com/office/officeart/2018/2/layout/IconCircleList"/>
    <dgm:cxn modelId="{B49B2A93-51A0-4789-BD10-72F23A3AC561}" type="presParOf" srcId="{A1C3EF82-3C07-47C3-9F38-AC4B9DED8D8D}" destId="{86FB7290-5F62-4D72-AE72-A6B9B921BBA0}" srcOrd="3" destOrd="0" presId="urn:microsoft.com/office/officeart/2018/2/layout/IconCircleList"/>
    <dgm:cxn modelId="{C7044499-A5A8-42A5-90CA-0BA60413D9D8}" type="presParOf" srcId="{DA321C32-9163-454A-B870-F5C56BCB3F78}" destId="{27DDC295-580B-44F7-B99E-5886B6BED7EE}" srcOrd="1" destOrd="0" presId="urn:microsoft.com/office/officeart/2018/2/layout/IconCircleList"/>
    <dgm:cxn modelId="{6D15AA1D-32C8-4FD2-9A59-84319ED8FAA7}" type="presParOf" srcId="{DA321C32-9163-454A-B870-F5C56BCB3F78}" destId="{A58863C7-31DA-4511-B805-FA618D4D70B4}" srcOrd="2" destOrd="0" presId="urn:microsoft.com/office/officeart/2018/2/layout/IconCircleList"/>
    <dgm:cxn modelId="{384EA330-1CB1-46E8-84ED-404FAF6DF7FD}" type="presParOf" srcId="{A58863C7-31DA-4511-B805-FA618D4D70B4}" destId="{A1871A66-2FA3-40E5-970E-8AD45AFC07B6}" srcOrd="0" destOrd="0" presId="urn:microsoft.com/office/officeart/2018/2/layout/IconCircleList"/>
    <dgm:cxn modelId="{ED7FE783-5121-47AA-892A-70E5A23C02D3}" type="presParOf" srcId="{A58863C7-31DA-4511-B805-FA618D4D70B4}" destId="{CDC8AD64-B0B4-48F3-BE41-F6D45E09612C}" srcOrd="1" destOrd="0" presId="urn:microsoft.com/office/officeart/2018/2/layout/IconCircleList"/>
    <dgm:cxn modelId="{6FB161CE-02C7-4F5C-B443-7083A3D17F02}" type="presParOf" srcId="{A58863C7-31DA-4511-B805-FA618D4D70B4}" destId="{0CF9C49E-B860-42AE-AF4B-809D8E6F1323}" srcOrd="2" destOrd="0" presId="urn:microsoft.com/office/officeart/2018/2/layout/IconCircleList"/>
    <dgm:cxn modelId="{922CF2B8-7E67-42E5-AC10-A3AFB3AE7A7C}" type="presParOf" srcId="{A58863C7-31DA-4511-B805-FA618D4D70B4}" destId="{E0620B15-61BA-409A-B1F9-D189C2C47F9D}" srcOrd="3" destOrd="0" presId="urn:microsoft.com/office/officeart/2018/2/layout/IconCircleList"/>
    <dgm:cxn modelId="{2FAD2210-5BF7-476F-809A-3F2B2713793D}" type="presParOf" srcId="{DA321C32-9163-454A-B870-F5C56BCB3F78}" destId="{788CB334-4DE3-473D-9F25-85E9FA2731F0}" srcOrd="3" destOrd="0" presId="urn:microsoft.com/office/officeart/2018/2/layout/IconCircleList"/>
    <dgm:cxn modelId="{B31D551E-7695-46CA-9F9D-F7BAD3833742}" type="presParOf" srcId="{DA321C32-9163-454A-B870-F5C56BCB3F78}" destId="{61187649-8368-4D18-9A69-7CE766288D87}" srcOrd="4" destOrd="0" presId="urn:microsoft.com/office/officeart/2018/2/layout/IconCircleList"/>
    <dgm:cxn modelId="{0833E1E0-B77A-41EE-990E-FEDA172BE462}" type="presParOf" srcId="{61187649-8368-4D18-9A69-7CE766288D87}" destId="{29194F21-E224-46FD-9135-B4ADF1B1A64C}" srcOrd="0" destOrd="0" presId="urn:microsoft.com/office/officeart/2018/2/layout/IconCircleList"/>
    <dgm:cxn modelId="{43FF946E-7300-4C5A-AA46-6E564AA2EBCD}" type="presParOf" srcId="{61187649-8368-4D18-9A69-7CE766288D87}" destId="{5B5CF390-D8ED-4DFC-8DF9-09FD85273750}" srcOrd="1" destOrd="0" presId="urn:microsoft.com/office/officeart/2018/2/layout/IconCircleList"/>
    <dgm:cxn modelId="{DB1C2338-950B-42B5-9FD8-BF4959ED54D9}" type="presParOf" srcId="{61187649-8368-4D18-9A69-7CE766288D87}" destId="{614E9BF8-59B4-46E2-90C2-300AE8B3C2E4}" srcOrd="2" destOrd="0" presId="urn:microsoft.com/office/officeart/2018/2/layout/IconCircleList"/>
    <dgm:cxn modelId="{099C8D49-F761-4BA3-8E23-2C33B9590F68}" type="presParOf" srcId="{61187649-8368-4D18-9A69-7CE766288D87}" destId="{85EA57CC-7D83-4FC6-8895-53AD0CC201B3}" srcOrd="3" destOrd="0" presId="urn:microsoft.com/office/officeart/2018/2/layout/IconCircleList"/>
    <dgm:cxn modelId="{ABE72277-E4C6-492D-9237-DE2D7593B5EC}" type="presParOf" srcId="{DA321C32-9163-454A-B870-F5C56BCB3F78}" destId="{5A8869DE-E835-4E44-BC45-8BB4CA44B627}" srcOrd="5" destOrd="0" presId="urn:microsoft.com/office/officeart/2018/2/layout/IconCircleList"/>
    <dgm:cxn modelId="{DF0C44D3-FD19-4463-8CFB-9A93D4AE0F05}" type="presParOf" srcId="{DA321C32-9163-454A-B870-F5C56BCB3F78}" destId="{D2F9B7B9-7A49-4396-BCF7-B4EB607B2F74}" srcOrd="6" destOrd="0" presId="urn:microsoft.com/office/officeart/2018/2/layout/IconCircleList"/>
    <dgm:cxn modelId="{2C2A230D-3477-49D3-B768-213A3E865E1A}" type="presParOf" srcId="{D2F9B7B9-7A49-4396-BCF7-B4EB607B2F74}" destId="{287956A4-E796-4BEB-887E-3B60DA0AA33E}" srcOrd="0" destOrd="0" presId="urn:microsoft.com/office/officeart/2018/2/layout/IconCircleList"/>
    <dgm:cxn modelId="{AE2017D6-B207-41DA-AC01-516B13967B8B}" type="presParOf" srcId="{D2F9B7B9-7A49-4396-BCF7-B4EB607B2F74}" destId="{4F3DF3E3-D842-4E4D-9393-08DC4C5800D3}" srcOrd="1" destOrd="0" presId="urn:microsoft.com/office/officeart/2018/2/layout/IconCircleList"/>
    <dgm:cxn modelId="{51522462-42A8-4918-A1E4-4E008FA5E85C}" type="presParOf" srcId="{D2F9B7B9-7A49-4396-BCF7-B4EB607B2F74}" destId="{1A94BCD5-228B-45BB-A0F3-81BD74C11642}" srcOrd="2" destOrd="0" presId="urn:microsoft.com/office/officeart/2018/2/layout/IconCircleList"/>
    <dgm:cxn modelId="{CDCD13FC-41DD-4B85-A741-E7040F7A9DB5}" type="presParOf" srcId="{D2F9B7B9-7A49-4396-BCF7-B4EB607B2F74}" destId="{D47AE326-F9F5-4ABE-B72A-816C32BF4DC6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1642A1-A2E1-4D50-B403-AC58A3D99536}">
      <dsp:nvSpPr>
        <dsp:cNvPr id="0" name=""/>
        <dsp:cNvSpPr/>
      </dsp:nvSpPr>
      <dsp:spPr>
        <a:xfrm>
          <a:off x="95948" y="2091434"/>
          <a:ext cx="831029" cy="83102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750D5C-869F-4CA5-A27E-5E121A2E6E91}">
      <dsp:nvSpPr>
        <dsp:cNvPr id="0" name=""/>
        <dsp:cNvSpPr/>
      </dsp:nvSpPr>
      <dsp:spPr>
        <a:xfrm>
          <a:off x="270464" y="2265950"/>
          <a:ext cx="481997" cy="4819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FB7290-5F62-4D72-AE72-A6B9B921BBA0}">
      <dsp:nvSpPr>
        <dsp:cNvPr id="0" name=""/>
        <dsp:cNvSpPr/>
      </dsp:nvSpPr>
      <dsp:spPr>
        <a:xfrm>
          <a:off x="1105056" y="2091434"/>
          <a:ext cx="1958856" cy="831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latin typeface="Consolas" panose="020B0609020204030204" pitchFamily="49" charset="0"/>
              <a:cs typeface="Consolas" panose="020B0609020204030204" pitchFamily="49" charset="0"/>
            </a:rPr>
            <a:t>Оптимизация учебного процесса.</a:t>
          </a:r>
          <a:endParaRPr lang="en-US" sz="13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105056" y="2091434"/>
        <a:ext cx="1958856" cy="831029"/>
      </dsp:txXfrm>
    </dsp:sp>
    <dsp:sp modelId="{A1871A66-2FA3-40E5-970E-8AD45AFC07B6}">
      <dsp:nvSpPr>
        <dsp:cNvPr id="0" name=""/>
        <dsp:cNvSpPr/>
      </dsp:nvSpPr>
      <dsp:spPr>
        <a:xfrm>
          <a:off x="3405227" y="2091434"/>
          <a:ext cx="831029" cy="83102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C8AD64-B0B4-48F3-BE41-F6D45E09612C}">
      <dsp:nvSpPr>
        <dsp:cNvPr id="0" name=""/>
        <dsp:cNvSpPr/>
      </dsp:nvSpPr>
      <dsp:spPr>
        <a:xfrm>
          <a:off x="3579744" y="2265950"/>
          <a:ext cx="481997" cy="4819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620B15-61BA-409A-B1F9-D189C2C47F9D}">
      <dsp:nvSpPr>
        <dsp:cNvPr id="0" name=""/>
        <dsp:cNvSpPr/>
      </dsp:nvSpPr>
      <dsp:spPr>
        <a:xfrm>
          <a:off x="4414335" y="2091434"/>
          <a:ext cx="1958856" cy="831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latin typeface="Consolas" panose="020B0609020204030204" pitchFamily="49" charset="0"/>
              <a:cs typeface="Consolas" panose="020B0609020204030204" pitchFamily="49" charset="0"/>
            </a:rPr>
            <a:t>Ученики не могут найти контактные данные учителей.</a:t>
          </a:r>
          <a:endParaRPr lang="en-US" sz="13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4414335" y="2091434"/>
        <a:ext cx="1958856" cy="831029"/>
      </dsp:txXfrm>
    </dsp:sp>
    <dsp:sp modelId="{29194F21-E224-46FD-9135-B4ADF1B1A64C}">
      <dsp:nvSpPr>
        <dsp:cNvPr id="0" name=""/>
        <dsp:cNvSpPr/>
      </dsp:nvSpPr>
      <dsp:spPr>
        <a:xfrm>
          <a:off x="95948" y="4119617"/>
          <a:ext cx="831029" cy="83102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5CF390-D8ED-4DFC-8DF9-09FD85273750}">
      <dsp:nvSpPr>
        <dsp:cNvPr id="0" name=""/>
        <dsp:cNvSpPr/>
      </dsp:nvSpPr>
      <dsp:spPr>
        <a:xfrm>
          <a:off x="270464" y="4294134"/>
          <a:ext cx="481997" cy="4819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EA57CC-7D83-4FC6-8895-53AD0CC201B3}">
      <dsp:nvSpPr>
        <dsp:cNvPr id="0" name=""/>
        <dsp:cNvSpPr/>
      </dsp:nvSpPr>
      <dsp:spPr>
        <a:xfrm>
          <a:off x="1105056" y="4119617"/>
          <a:ext cx="1958856" cy="831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 err="1">
              <a:latin typeface="Consolas" panose="020B0609020204030204" pitchFamily="49" charset="0"/>
              <a:cs typeface="Consolas" panose="020B0609020204030204" pitchFamily="49" charset="0"/>
            </a:rPr>
            <a:t>Эжд</a:t>
          </a:r>
          <a:r>
            <a:rPr lang="ru-RU" sz="1300" kern="1200">
              <a:latin typeface="Consolas" panose="020B0609020204030204" pitchFamily="49" charset="0"/>
              <a:cs typeface="Consolas" panose="020B0609020204030204" pitchFamily="49" charset="0"/>
            </a:rPr>
            <a:t> очень часто не работает, поэтому долго и проблематично смотреть расписание.</a:t>
          </a:r>
          <a:endParaRPr lang="en-US" sz="13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1105056" y="4119617"/>
        <a:ext cx="1958856" cy="831029"/>
      </dsp:txXfrm>
    </dsp:sp>
    <dsp:sp modelId="{287956A4-E796-4BEB-887E-3B60DA0AA33E}">
      <dsp:nvSpPr>
        <dsp:cNvPr id="0" name=""/>
        <dsp:cNvSpPr/>
      </dsp:nvSpPr>
      <dsp:spPr>
        <a:xfrm>
          <a:off x="3405227" y="4119617"/>
          <a:ext cx="831029" cy="831029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3DF3E3-D842-4E4D-9393-08DC4C5800D3}">
      <dsp:nvSpPr>
        <dsp:cNvPr id="0" name=""/>
        <dsp:cNvSpPr/>
      </dsp:nvSpPr>
      <dsp:spPr>
        <a:xfrm>
          <a:off x="3579744" y="4294134"/>
          <a:ext cx="481997" cy="4819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7AE326-F9F5-4ABE-B72A-816C32BF4DC6}">
      <dsp:nvSpPr>
        <dsp:cNvPr id="0" name=""/>
        <dsp:cNvSpPr/>
      </dsp:nvSpPr>
      <dsp:spPr>
        <a:xfrm>
          <a:off x="4414335" y="4119617"/>
          <a:ext cx="1958856" cy="831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300" kern="1200">
              <a:latin typeface="Consolas" panose="020B0609020204030204" pitchFamily="49" charset="0"/>
              <a:cs typeface="Consolas" panose="020B0609020204030204" pitchFamily="49" charset="0"/>
            </a:rPr>
            <a:t>У родителей возникает вопрос, как оформлять заявления.</a:t>
          </a:r>
          <a:endParaRPr lang="en-US" sz="1300" kern="1200">
            <a:latin typeface="Consolas" panose="020B0609020204030204" pitchFamily="49" charset="0"/>
            <a:cs typeface="Consolas" panose="020B0609020204030204" pitchFamily="49" charset="0"/>
          </a:endParaRPr>
        </a:p>
      </dsp:txBody>
      <dsp:txXfrm>
        <a:off x="4414335" y="4119617"/>
        <a:ext cx="1958856" cy="831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079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72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12261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3711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76369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25762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002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95335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754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5695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4169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FB779-270B-4192-84BA-A697F48306DC}" type="datetimeFigureOut">
              <a:rPr lang="ru-RU" smtClean="0"/>
              <a:t>07.02.2022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5DC19C-03DA-4066-9FF7-D0BF1BC6D6F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4979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5" name="Rectangle 64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D20AEB5B-DFC7-42B4-9FAA-6B95E01D0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15124" y="0"/>
            <a:ext cx="7476877" cy="6858000"/>
          </a:xfrm>
          <a:custGeom>
            <a:avLst/>
            <a:gdLst>
              <a:gd name="connsiteX0" fmla="*/ 637332 w 7476877"/>
              <a:gd name="connsiteY0" fmla="*/ 4332728 h 6858000"/>
              <a:gd name="connsiteX1" fmla="*/ 1576347 w 7476877"/>
              <a:gd name="connsiteY1" fmla="*/ 4332728 h 6858000"/>
              <a:gd name="connsiteX2" fmla="*/ 1720345 w 7476877"/>
              <a:gd name="connsiteY2" fmla="*/ 4419228 h 6858000"/>
              <a:gd name="connsiteX3" fmla="*/ 2190864 w 7476877"/>
              <a:gd name="connsiteY3" fmla="*/ 5245095 h 6858000"/>
              <a:gd name="connsiteX4" fmla="*/ 2190864 w 7476877"/>
              <a:gd name="connsiteY4" fmla="*/ 5413976 h 6858000"/>
              <a:gd name="connsiteX5" fmla="*/ 1720345 w 7476877"/>
              <a:gd name="connsiteY5" fmla="*/ 6239844 h 6858000"/>
              <a:gd name="connsiteX6" fmla="*/ 1576347 w 7476877"/>
              <a:gd name="connsiteY6" fmla="*/ 6326343 h 6858000"/>
              <a:gd name="connsiteX7" fmla="*/ 637332 w 7476877"/>
              <a:gd name="connsiteY7" fmla="*/ 6326343 h 6858000"/>
              <a:gd name="connsiteX8" fmla="*/ 491309 w 7476877"/>
              <a:gd name="connsiteY8" fmla="*/ 6239844 h 6858000"/>
              <a:gd name="connsiteX9" fmla="*/ 22817 w 7476877"/>
              <a:gd name="connsiteY9" fmla="*/ 5413976 h 6858000"/>
              <a:gd name="connsiteX10" fmla="*/ 22817 w 7476877"/>
              <a:gd name="connsiteY10" fmla="*/ 5245095 h 6858000"/>
              <a:gd name="connsiteX11" fmla="*/ 491309 w 7476877"/>
              <a:gd name="connsiteY11" fmla="*/ 4419228 h 6858000"/>
              <a:gd name="connsiteX12" fmla="*/ 637332 w 7476877"/>
              <a:gd name="connsiteY12" fmla="*/ 4332728 h 6858000"/>
              <a:gd name="connsiteX13" fmla="*/ 3853980 w 7476877"/>
              <a:gd name="connsiteY13" fmla="*/ 0 h 6858000"/>
              <a:gd name="connsiteX14" fmla="*/ 5043644 w 7476877"/>
              <a:gd name="connsiteY14" fmla="*/ 0 h 6858000"/>
              <a:gd name="connsiteX15" fmla="*/ 5083740 w 7476877"/>
              <a:gd name="connsiteY15" fmla="*/ 70378 h 6858000"/>
              <a:gd name="connsiteX16" fmla="*/ 5225307 w 7476877"/>
              <a:gd name="connsiteY16" fmla="*/ 318859 h 6858000"/>
              <a:gd name="connsiteX17" fmla="*/ 5225307 w 7476877"/>
              <a:gd name="connsiteY17" fmla="*/ 577503 h 6858000"/>
              <a:gd name="connsiteX18" fmla="*/ 4504695 w 7476877"/>
              <a:gd name="connsiteY18" fmla="*/ 1842337 h 6858000"/>
              <a:gd name="connsiteX19" fmla="*/ 4284162 w 7476877"/>
              <a:gd name="connsiteY19" fmla="*/ 1974811 h 6858000"/>
              <a:gd name="connsiteX20" fmla="*/ 2846045 w 7476877"/>
              <a:gd name="connsiteY20" fmla="*/ 1974811 h 6858000"/>
              <a:gd name="connsiteX21" fmla="*/ 2778342 w 7476877"/>
              <a:gd name="connsiteY21" fmla="*/ 1965645 h 6858000"/>
              <a:gd name="connsiteX22" fmla="*/ 2731777 w 7476877"/>
              <a:gd name="connsiteY22" fmla="*/ 1945746 h 6858000"/>
              <a:gd name="connsiteX23" fmla="*/ 2760233 w 7476877"/>
              <a:gd name="connsiteY23" fmla="*/ 1895581 h 6858000"/>
              <a:gd name="connsiteX24" fmla="*/ 3768459 w 7476877"/>
              <a:gd name="connsiteY24" fmla="*/ 118263 h 6858000"/>
              <a:gd name="connsiteX25" fmla="*/ 3819932 w 7476877"/>
              <a:gd name="connsiteY25" fmla="*/ 39732 h 6858000"/>
              <a:gd name="connsiteX26" fmla="*/ 1880237 w 7476877"/>
              <a:gd name="connsiteY26" fmla="*/ 0 h 6858000"/>
              <a:gd name="connsiteX27" fmla="*/ 2102124 w 7476877"/>
              <a:gd name="connsiteY27" fmla="*/ 0 h 6858000"/>
              <a:gd name="connsiteX28" fmla="*/ 2086946 w 7476877"/>
              <a:gd name="connsiteY28" fmla="*/ 26756 h 6858000"/>
              <a:gd name="connsiteX29" fmla="*/ 1911773 w 7476877"/>
              <a:gd name="connsiteY29" fmla="*/ 335552 h 6858000"/>
              <a:gd name="connsiteX30" fmla="*/ 1911773 w 7476877"/>
              <a:gd name="connsiteY30" fmla="*/ 594199 h 6858000"/>
              <a:gd name="connsiteX31" fmla="*/ 2629280 w 7476877"/>
              <a:gd name="connsiteY31" fmla="*/ 1859030 h 6858000"/>
              <a:gd name="connsiteX32" fmla="*/ 2723627 w 7476877"/>
              <a:gd name="connsiteY32" fmla="*/ 1956020 h 6858000"/>
              <a:gd name="connsiteX33" fmla="*/ 2734544 w 7476877"/>
              <a:gd name="connsiteY33" fmla="*/ 1960685 h 6858000"/>
              <a:gd name="connsiteX34" fmla="*/ 2676021 w 7476877"/>
              <a:gd name="connsiteY34" fmla="*/ 2063851 h 6858000"/>
              <a:gd name="connsiteX35" fmla="*/ 2632495 w 7476877"/>
              <a:gd name="connsiteY35" fmla="*/ 2140578 h 6858000"/>
              <a:gd name="connsiteX36" fmla="*/ 2677641 w 7476877"/>
              <a:gd name="connsiteY36" fmla="*/ 2159871 h 6858000"/>
              <a:gd name="connsiteX37" fmla="*/ 2754009 w 7476877"/>
              <a:gd name="connsiteY37" fmla="*/ 2170210 h 6858000"/>
              <a:gd name="connsiteX38" fmla="*/ 4376198 w 7476877"/>
              <a:gd name="connsiteY38" fmla="*/ 2170210 h 6858000"/>
              <a:gd name="connsiteX39" fmla="*/ 4624956 w 7476877"/>
              <a:gd name="connsiteY39" fmla="*/ 2020780 h 6858000"/>
              <a:gd name="connsiteX40" fmla="*/ 5437803 w 7476877"/>
              <a:gd name="connsiteY40" fmla="*/ 594055 h 6858000"/>
              <a:gd name="connsiteX41" fmla="*/ 5437803 w 7476877"/>
              <a:gd name="connsiteY41" fmla="*/ 302307 h 6858000"/>
              <a:gd name="connsiteX42" fmla="*/ 5294722 w 7476877"/>
              <a:gd name="connsiteY42" fmla="*/ 51168 h 6858000"/>
              <a:gd name="connsiteX43" fmla="*/ 5265570 w 7476877"/>
              <a:gd name="connsiteY43" fmla="*/ 0 h 6858000"/>
              <a:gd name="connsiteX44" fmla="*/ 7476877 w 7476877"/>
              <a:gd name="connsiteY44" fmla="*/ 0 h 6858000"/>
              <a:gd name="connsiteX45" fmla="*/ 7476877 w 7476877"/>
              <a:gd name="connsiteY45" fmla="*/ 6858000 h 6858000"/>
              <a:gd name="connsiteX46" fmla="*/ 3343303 w 7476877"/>
              <a:gd name="connsiteY46" fmla="*/ 6858000 h 6858000"/>
              <a:gd name="connsiteX47" fmla="*/ 3297958 w 7476877"/>
              <a:gd name="connsiteY47" fmla="*/ 6778065 h 6858000"/>
              <a:gd name="connsiteX48" fmla="*/ 1841286 w 7476877"/>
              <a:gd name="connsiteY48" fmla="*/ 4210218 h 6858000"/>
              <a:gd name="connsiteX49" fmla="*/ 1841286 w 7476877"/>
              <a:gd name="connsiteY49" fmla="*/ 3515516 h 6858000"/>
              <a:gd name="connsiteX50" fmla="*/ 2556859 w 7476877"/>
              <a:gd name="connsiteY50" fmla="*/ 2254092 h 6858000"/>
              <a:gd name="connsiteX51" fmla="*/ 2617166 w 7476877"/>
              <a:gd name="connsiteY51" fmla="*/ 2147787 h 6858000"/>
              <a:gd name="connsiteX52" fmla="*/ 2615044 w 7476877"/>
              <a:gd name="connsiteY52" fmla="*/ 2146880 h 6858000"/>
              <a:gd name="connsiteX53" fmla="*/ 2508620 w 7476877"/>
              <a:gd name="connsiteY53" fmla="*/ 2037473 h 6858000"/>
              <a:gd name="connsiteX54" fmla="*/ 1699276 w 7476877"/>
              <a:gd name="connsiteY54" fmla="*/ 610749 h 6858000"/>
              <a:gd name="connsiteX55" fmla="*/ 1699276 w 7476877"/>
              <a:gd name="connsiteY55" fmla="*/ 319000 h 6858000"/>
              <a:gd name="connsiteX56" fmla="*/ 1843322 w 7476877"/>
              <a:gd name="connsiteY56" fmla="*/ 650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7476877" h="6858000">
                <a:moveTo>
                  <a:pt x="637332" y="4332728"/>
                </a:moveTo>
                <a:cubicBezTo>
                  <a:pt x="637332" y="4332728"/>
                  <a:pt x="637332" y="4332728"/>
                  <a:pt x="1576347" y="4332728"/>
                </a:cubicBezTo>
                <a:cubicBezTo>
                  <a:pt x="1635163" y="4332728"/>
                  <a:pt x="1691949" y="4365681"/>
                  <a:pt x="1720345" y="4419228"/>
                </a:cubicBezTo>
                <a:cubicBezTo>
                  <a:pt x="1720345" y="4419228"/>
                  <a:pt x="1720345" y="4419228"/>
                  <a:pt x="2190864" y="5245095"/>
                </a:cubicBezTo>
                <a:cubicBezTo>
                  <a:pt x="2221287" y="5296583"/>
                  <a:pt x="2221287" y="5362488"/>
                  <a:pt x="2190864" y="5413976"/>
                </a:cubicBezTo>
                <a:cubicBezTo>
                  <a:pt x="2190864" y="5413976"/>
                  <a:pt x="2190864" y="5413976"/>
                  <a:pt x="1720345" y="6239844"/>
                </a:cubicBezTo>
                <a:cubicBezTo>
                  <a:pt x="1691949" y="6293391"/>
                  <a:pt x="1635163" y="6326343"/>
                  <a:pt x="1576347" y="6326343"/>
                </a:cubicBezTo>
                <a:cubicBezTo>
                  <a:pt x="1576347" y="6326343"/>
                  <a:pt x="1576347" y="6326343"/>
                  <a:pt x="637332" y="6326343"/>
                </a:cubicBezTo>
                <a:cubicBezTo>
                  <a:pt x="576490" y="6326343"/>
                  <a:pt x="521732" y="6293391"/>
                  <a:pt x="491309" y="6239844"/>
                </a:cubicBezTo>
                <a:cubicBezTo>
                  <a:pt x="491309" y="6239844"/>
                  <a:pt x="491309" y="6239844"/>
                  <a:pt x="22817" y="5413976"/>
                </a:cubicBezTo>
                <a:cubicBezTo>
                  <a:pt x="-7605" y="5362488"/>
                  <a:pt x="-7605" y="5296583"/>
                  <a:pt x="22817" y="5245095"/>
                </a:cubicBezTo>
                <a:cubicBezTo>
                  <a:pt x="22817" y="5245095"/>
                  <a:pt x="22817" y="5245095"/>
                  <a:pt x="491309" y="4419228"/>
                </a:cubicBezTo>
                <a:cubicBezTo>
                  <a:pt x="521732" y="4365681"/>
                  <a:pt x="576490" y="4332728"/>
                  <a:pt x="637332" y="4332728"/>
                </a:cubicBezTo>
                <a:close/>
                <a:moveTo>
                  <a:pt x="3853980" y="0"/>
                </a:moveTo>
                <a:lnTo>
                  <a:pt x="5043644" y="0"/>
                </a:lnTo>
                <a:lnTo>
                  <a:pt x="5083740" y="70378"/>
                </a:lnTo>
                <a:cubicBezTo>
                  <a:pt x="5127533" y="147245"/>
                  <a:pt x="5174639" y="229925"/>
                  <a:pt x="5225307" y="318859"/>
                </a:cubicBezTo>
                <a:cubicBezTo>
                  <a:pt x="5271897" y="397715"/>
                  <a:pt x="5271897" y="498649"/>
                  <a:pt x="5225307" y="577503"/>
                </a:cubicBezTo>
                <a:cubicBezTo>
                  <a:pt x="5225307" y="577503"/>
                  <a:pt x="5225307" y="577503"/>
                  <a:pt x="4504695" y="1842337"/>
                </a:cubicBezTo>
                <a:cubicBezTo>
                  <a:pt x="4461209" y="1924345"/>
                  <a:pt x="4374239" y="1974811"/>
                  <a:pt x="4284162" y="1974811"/>
                </a:cubicBezTo>
                <a:cubicBezTo>
                  <a:pt x="4284162" y="1974811"/>
                  <a:pt x="4284162" y="1974811"/>
                  <a:pt x="2846045" y="1974811"/>
                </a:cubicBezTo>
                <a:cubicBezTo>
                  <a:pt x="2822750" y="1974811"/>
                  <a:pt x="2800035" y="1971656"/>
                  <a:pt x="2778342" y="1965645"/>
                </a:cubicBezTo>
                <a:lnTo>
                  <a:pt x="2731777" y="1945746"/>
                </a:lnTo>
                <a:lnTo>
                  <a:pt x="2760233" y="1895581"/>
                </a:lnTo>
                <a:cubicBezTo>
                  <a:pt x="3017539" y="1441999"/>
                  <a:pt x="3346890" y="861413"/>
                  <a:pt x="3768459" y="118263"/>
                </a:cubicBezTo>
                <a:cubicBezTo>
                  <a:pt x="3784101" y="90729"/>
                  <a:pt x="3801308" y="64519"/>
                  <a:pt x="3819932" y="39732"/>
                </a:cubicBezTo>
                <a:close/>
                <a:moveTo>
                  <a:pt x="1880237" y="0"/>
                </a:moveTo>
                <a:lnTo>
                  <a:pt x="2102124" y="0"/>
                </a:lnTo>
                <a:lnTo>
                  <a:pt x="2086946" y="26756"/>
                </a:lnTo>
                <a:cubicBezTo>
                  <a:pt x="1911773" y="335552"/>
                  <a:pt x="1911773" y="335552"/>
                  <a:pt x="1911773" y="335552"/>
                </a:cubicBezTo>
                <a:cubicBezTo>
                  <a:pt x="1865182" y="414408"/>
                  <a:pt x="1865182" y="515344"/>
                  <a:pt x="1911773" y="594199"/>
                </a:cubicBezTo>
                <a:cubicBezTo>
                  <a:pt x="2629280" y="1859030"/>
                  <a:pt x="2629280" y="1859030"/>
                  <a:pt x="2629280" y="1859030"/>
                </a:cubicBezTo>
                <a:cubicBezTo>
                  <a:pt x="2652576" y="1900035"/>
                  <a:pt x="2685189" y="1933154"/>
                  <a:pt x="2723627" y="1956020"/>
                </a:cubicBezTo>
                <a:lnTo>
                  <a:pt x="2734544" y="1960685"/>
                </a:lnTo>
                <a:lnTo>
                  <a:pt x="2676021" y="2063851"/>
                </a:lnTo>
                <a:lnTo>
                  <a:pt x="2632495" y="2140578"/>
                </a:lnTo>
                <a:lnTo>
                  <a:pt x="2677641" y="2159871"/>
                </a:lnTo>
                <a:cubicBezTo>
                  <a:pt x="2702113" y="2166652"/>
                  <a:pt x="2727732" y="2170210"/>
                  <a:pt x="2754009" y="2170210"/>
                </a:cubicBezTo>
                <a:cubicBezTo>
                  <a:pt x="4376198" y="2170210"/>
                  <a:pt x="4376198" y="2170210"/>
                  <a:pt x="4376198" y="2170210"/>
                </a:cubicBezTo>
                <a:cubicBezTo>
                  <a:pt x="4477805" y="2170210"/>
                  <a:pt x="4575904" y="2113286"/>
                  <a:pt x="4624956" y="2020780"/>
                </a:cubicBezTo>
                <a:cubicBezTo>
                  <a:pt x="5437803" y="594055"/>
                  <a:pt x="5437803" y="594055"/>
                  <a:pt x="5437803" y="594055"/>
                </a:cubicBezTo>
                <a:cubicBezTo>
                  <a:pt x="5490358" y="505109"/>
                  <a:pt x="5490358" y="391256"/>
                  <a:pt x="5437803" y="302307"/>
                </a:cubicBezTo>
                <a:cubicBezTo>
                  <a:pt x="5387000" y="213137"/>
                  <a:pt x="5339373" y="129540"/>
                  <a:pt x="5294722" y="51168"/>
                </a:cubicBezTo>
                <a:lnTo>
                  <a:pt x="5265570" y="0"/>
                </a:lnTo>
                <a:lnTo>
                  <a:pt x="7476877" y="0"/>
                </a:lnTo>
                <a:lnTo>
                  <a:pt x="7476877" y="6858000"/>
                </a:lnTo>
                <a:lnTo>
                  <a:pt x="3343303" y="6858000"/>
                </a:lnTo>
                <a:lnTo>
                  <a:pt x="3297958" y="6778065"/>
                </a:lnTo>
                <a:cubicBezTo>
                  <a:pt x="3015657" y="6280421"/>
                  <a:pt x="2563976" y="5484189"/>
                  <a:pt x="1841286" y="4210218"/>
                </a:cubicBezTo>
                <a:cubicBezTo>
                  <a:pt x="1716144" y="3998418"/>
                  <a:pt x="1716144" y="3727316"/>
                  <a:pt x="1841286" y="3515516"/>
                </a:cubicBezTo>
                <a:cubicBezTo>
                  <a:pt x="1841286" y="3515516"/>
                  <a:pt x="1841286" y="3515516"/>
                  <a:pt x="2556859" y="2254092"/>
                </a:cubicBezTo>
                <a:lnTo>
                  <a:pt x="2617166" y="2147787"/>
                </a:lnTo>
                <a:lnTo>
                  <a:pt x="2615044" y="2146880"/>
                </a:lnTo>
                <a:cubicBezTo>
                  <a:pt x="2571686" y="2121084"/>
                  <a:pt x="2534897" y="2083728"/>
                  <a:pt x="2508620" y="2037473"/>
                </a:cubicBezTo>
                <a:cubicBezTo>
                  <a:pt x="2508620" y="2037473"/>
                  <a:pt x="2508620" y="2037473"/>
                  <a:pt x="1699276" y="610749"/>
                </a:cubicBezTo>
                <a:cubicBezTo>
                  <a:pt x="1646720" y="521803"/>
                  <a:pt x="1646720" y="407950"/>
                  <a:pt x="1699276" y="319000"/>
                </a:cubicBezTo>
                <a:cubicBezTo>
                  <a:pt x="1699276" y="319000"/>
                  <a:pt x="1699276" y="319000"/>
                  <a:pt x="1843322" y="65075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001B47-29B2-4517-B2A1-1E0FE9FFF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8236" y="4757597"/>
            <a:ext cx="8826817" cy="8990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 err="1">
                <a:latin typeface="Consolas"/>
              </a:rPr>
              <a:t>Выполнили</a:t>
            </a:r>
            <a:r>
              <a:rPr lang="en-US" sz="2000" kern="1200" dirty="0">
                <a:latin typeface="Consolas"/>
              </a:rPr>
              <a:t> </a:t>
            </a:r>
            <a:r>
              <a:rPr lang="en-US" sz="2000" kern="1200" dirty="0" err="1">
                <a:latin typeface="Consolas"/>
              </a:rPr>
              <a:t>ученицы</a:t>
            </a:r>
            <a:r>
              <a:rPr lang="en-US" sz="2000" kern="1200" dirty="0">
                <a:latin typeface="Consolas"/>
              </a:rPr>
              <a:t> 10 «И</a:t>
            </a:r>
            <a:r>
              <a:rPr lang="en-US" sz="2000" dirty="0">
                <a:latin typeface="Consolas"/>
              </a:rPr>
              <a:t>»:</a:t>
            </a:r>
            <a:r>
              <a:rPr lang="en-US" sz="2000" kern="1200" dirty="0" err="1">
                <a:latin typeface="Consolas"/>
              </a:rPr>
              <a:t>Новикова</a:t>
            </a:r>
            <a:r>
              <a:rPr lang="en-US" sz="2000" kern="1200" dirty="0">
                <a:latin typeface="Consolas"/>
              </a:rPr>
              <a:t> </a:t>
            </a:r>
            <a:r>
              <a:rPr lang="en-US" sz="2000" dirty="0" err="1">
                <a:latin typeface="Consolas"/>
              </a:rPr>
              <a:t>Марина,</a:t>
            </a:r>
            <a:r>
              <a:rPr lang="en-US" sz="2000" kern="1200" dirty="0" err="1">
                <a:latin typeface="Consolas"/>
              </a:rPr>
              <a:t>Королева</a:t>
            </a:r>
            <a:r>
              <a:rPr lang="en-US" sz="2000" kern="1200" dirty="0">
                <a:latin typeface="Consolas"/>
              </a:rPr>
              <a:t> </a:t>
            </a:r>
            <a:r>
              <a:rPr lang="en-US" sz="2000" dirty="0" err="1">
                <a:latin typeface="Consolas"/>
              </a:rPr>
              <a:t>Софья</a:t>
            </a:r>
            <a:br>
              <a:rPr lang="en-US" sz="2000" dirty="0">
                <a:latin typeface="Consolas"/>
                <a:cs typeface="Calibri Light"/>
              </a:rPr>
            </a:br>
            <a:r>
              <a:rPr lang="en-US" sz="2000" dirty="0" err="1">
                <a:latin typeface="Consolas"/>
              </a:rPr>
              <a:t>Руководитель</a:t>
            </a:r>
            <a:r>
              <a:rPr lang="en-US" sz="2000" dirty="0">
                <a:latin typeface="Consolas"/>
              </a:rPr>
              <a:t>: А. И. </a:t>
            </a:r>
            <a:r>
              <a:rPr lang="en-US" sz="2000" dirty="0" err="1">
                <a:latin typeface="Consolas"/>
              </a:rPr>
              <a:t>Горшкова</a:t>
            </a:r>
            <a:endParaRPr lang="en-US" sz="2000" kern="1200" dirty="0">
              <a:latin typeface="Consolas"/>
              <a:cs typeface="Calibri Light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4B93721-934F-4F1E-A868-0B2BA110D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960" y="561256"/>
            <a:ext cx="1128382" cy="847206"/>
            <a:chOff x="7393391" y="1075612"/>
            <a:chExt cx="1128382" cy="847206"/>
          </a:xfrm>
        </p:grpSpPr>
        <p:sp>
          <p:nvSpPr>
            <p:cNvPr id="70" name="Freeform 5">
              <a:extLst>
                <a:ext uri="{FF2B5EF4-FFF2-40B4-BE49-F238E27FC236}">
                  <a16:creationId xmlns:a16="http://schemas.microsoft.com/office/drawing/2014/main" id="{99494AF8-52DE-4016-B1B9-5D16974BAE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93391" y="1327438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5">
              <a:extLst>
                <a:ext uri="{FF2B5EF4-FFF2-40B4-BE49-F238E27FC236}">
                  <a16:creationId xmlns:a16="http://schemas.microsoft.com/office/drawing/2014/main" id="{C27115E3-8DBD-460F-8EAD-44E1261741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971281" y="1075612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DF909BC-5DCD-4BF6-A1CA-799147374E49}"/>
              </a:ext>
            </a:extLst>
          </p:cNvPr>
          <p:cNvSpPr txBox="1"/>
          <p:nvPr/>
        </p:nvSpPr>
        <p:spPr>
          <a:xfrm>
            <a:off x="1205959" y="1577666"/>
            <a:ext cx="887636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800" b="1">
                <a:latin typeface="Consolas"/>
                <a:ea typeface="+mn-lt"/>
                <a:cs typeface="+mn-lt"/>
              </a:rPr>
              <a:t>ЧАТ-БОТ ДЛЯ 10 "И" КЛАССА</a:t>
            </a:r>
          </a:p>
        </p:txBody>
      </p:sp>
    </p:spTree>
    <p:extLst>
      <p:ext uri="{BB962C8B-B14F-4D97-AF65-F5344CB8AC3E}">
        <p14:creationId xmlns:p14="http://schemas.microsoft.com/office/powerpoint/2010/main" val="116730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Заголовок 1">
            <a:extLst>
              <a:ext uri="{FF2B5EF4-FFF2-40B4-BE49-F238E27FC236}">
                <a16:creationId xmlns:a16="http://schemas.microsoft.com/office/drawing/2014/main" id="{F6FA8578-CDCD-8B40-B948-D03B58349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63" y="2798227"/>
            <a:ext cx="4570171" cy="124893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Подключение</a:t>
            </a:r>
            <a:r>
              <a:rPr lang="en-US" sz="28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библиотек</a:t>
            </a:r>
            <a:r>
              <a:rPr lang="en-US" sz="28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28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Соединение</a:t>
            </a:r>
            <a:r>
              <a:rPr lang="en-US" sz="28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файлов</a:t>
            </a:r>
            <a:r>
              <a:rPr lang="en-US" sz="28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  <a:r>
              <a:rPr lang="en-US" sz="28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Подключение</a:t>
            </a:r>
            <a:r>
              <a:rPr lang="en-US" sz="28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к</a:t>
            </a:r>
            <a:r>
              <a:rPr lang="en-US" sz="28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2800" kern="1200" dirty="0" err="1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боту</a:t>
            </a:r>
            <a:r>
              <a:rPr lang="en-US" sz="2800" kern="1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C34A50B-8EB3-7748-BD62-701153B61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3" r="33272" b="38958"/>
          <a:stretch/>
        </p:blipFill>
        <p:spPr>
          <a:xfrm>
            <a:off x="4893339" y="1166934"/>
            <a:ext cx="7118903" cy="450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74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4C1FE99-6D60-5947-AE8A-63A79EFFE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Создание декораторов. Приветствие. Основное меню.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7F0AB19-FC41-FE4E-A16A-ADD69CC26D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3" r="32639" b="71250"/>
          <a:stretch/>
        </p:blipFill>
        <p:spPr>
          <a:xfrm>
            <a:off x="643467" y="2267967"/>
            <a:ext cx="10905066" cy="3208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706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2416B7-2369-8A4E-8A26-924CF46A6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ru-RU" sz="3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Файл с описанием основного меню.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35EDAB1C-D4CF-D545-BF4C-A4A0A20392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3" r="34722" b="61449"/>
          <a:stretch/>
        </p:blipFill>
        <p:spPr>
          <a:xfrm>
            <a:off x="1602744" y="1675227"/>
            <a:ext cx="8986512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16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C5A0557-1868-B849-BA3D-E23299F5BB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3" r="31467" b="3958"/>
          <a:stretch/>
        </p:blipFill>
        <p:spPr>
          <a:xfrm>
            <a:off x="641938" y="206964"/>
            <a:ext cx="5275456" cy="5018912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19C8CD5-4C58-E14E-83FE-313DEE62DD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5" r="33420" b="5000"/>
          <a:stretch/>
        </p:blipFill>
        <p:spPr>
          <a:xfrm>
            <a:off x="6253122" y="206964"/>
            <a:ext cx="5098609" cy="5018912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D8ECBDF-36BA-7D4A-90DE-6F9C51573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78" y="5322147"/>
            <a:ext cx="12281647" cy="744836"/>
          </a:xfrm>
        </p:spPr>
        <p:txBody>
          <a:bodyPr>
            <a:normAutofit fontScale="90000"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Создание декораторов. Описание результатов нажатия кнопок основного меню.</a:t>
            </a:r>
            <a:endParaRPr lang="ru-RU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464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10F3D23-14E0-3145-8634-AE16B9A16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ru-RU" sz="3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Реализация метода </a:t>
            </a:r>
            <a:r>
              <a:rPr lang="en-US" sz="3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.polling()</a:t>
            </a:r>
            <a:endParaRPr lang="ru-RU" sz="32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110F5DE-39DF-0943-8B23-3851D7AB06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4" r="56857" b="85833"/>
          <a:stretch/>
        </p:blipFill>
        <p:spPr>
          <a:xfrm>
            <a:off x="643467" y="1251510"/>
            <a:ext cx="10905066" cy="262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547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00174E8-DFD8-2545-8446-3EECA476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118" y="1839623"/>
            <a:ext cx="4034664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kern="1200">
                <a:solidFill>
                  <a:schemeClr val="bg1"/>
                </a:solidFill>
                <a:latin typeface="Consolas"/>
              </a:rPr>
              <a:t>Соединение с базой данных. </a:t>
            </a:r>
            <a:br>
              <a:rPr lang="en-US" sz="3200" kern="1200">
                <a:solidFill>
                  <a:schemeClr val="bg1"/>
                </a:solidFill>
                <a:latin typeface="Consolas"/>
              </a:rPr>
            </a:br>
            <a:r>
              <a:rPr lang="en-US" sz="3200" kern="1200">
                <a:solidFill>
                  <a:schemeClr val="bg1"/>
                </a:solidFill>
                <a:latin typeface="Consolas"/>
              </a:rPr>
              <a:t>Реализация вывода списка учителей и их контактов.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68BEEDB-895E-3141-A7BC-73A051E094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r="24939" b="36522"/>
          <a:stretch/>
        </p:blipFill>
        <p:spPr>
          <a:xfrm>
            <a:off x="5271338" y="445856"/>
            <a:ext cx="6381395" cy="436827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1F8F84E-F333-FE44-993C-4D8FB9714E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99" t="13334" r="39431" b="65832"/>
          <a:stretch/>
        </p:blipFill>
        <p:spPr>
          <a:xfrm>
            <a:off x="6003015" y="5049431"/>
            <a:ext cx="4926301" cy="140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58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FED251-50A6-1F4C-B7E7-EA4B07D43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942" y="1945655"/>
            <a:ext cx="4128335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100" kern="1200" err="1">
                <a:solidFill>
                  <a:schemeClr val="bg1"/>
                </a:solidFill>
                <a:latin typeface="Consolas"/>
              </a:rPr>
              <a:t>Соединение</a:t>
            </a:r>
            <a:r>
              <a:rPr lang="en-US" sz="3100" kern="1200">
                <a:solidFill>
                  <a:schemeClr val="bg1"/>
                </a:solidFill>
                <a:latin typeface="Consolas"/>
              </a:rPr>
              <a:t> с </a:t>
            </a:r>
            <a:r>
              <a:rPr lang="en-US" sz="3100" kern="1200" err="1">
                <a:solidFill>
                  <a:schemeClr val="bg1"/>
                </a:solidFill>
                <a:latin typeface="Consolas"/>
              </a:rPr>
              <a:t>базой</a:t>
            </a:r>
            <a:r>
              <a:rPr lang="en-US" sz="3100" kern="1200">
                <a:solidFill>
                  <a:schemeClr val="bg1"/>
                </a:solidFill>
                <a:latin typeface="Consolas"/>
              </a:rPr>
              <a:t> </a:t>
            </a:r>
            <a:r>
              <a:rPr lang="en-US" sz="3100" kern="1200" err="1">
                <a:solidFill>
                  <a:schemeClr val="bg1"/>
                </a:solidFill>
                <a:latin typeface="Consolas"/>
              </a:rPr>
              <a:t>данных</a:t>
            </a:r>
            <a:r>
              <a:rPr lang="en-US" sz="3100" kern="1200">
                <a:solidFill>
                  <a:schemeClr val="bg1"/>
                </a:solidFill>
                <a:latin typeface="Consolas"/>
              </a:rPr>
              <a:t>. </a:t>
            </a:r>
            <a:br>
              <a:rPr lang="en-US" sz="3100" kern="1200">
                <a:latin typeface="Consolas"/>
              </a:rPr>
            </a:br>
            <a:r>
              <a:rPr lang="en-US" sz="3100" kern="1200" err="1">
                <a:solidFill>
                  <a:schemeClr val="bg1"/>
                </a:solidFill>
                <a:latin typeface="Consolas"/>
              </a:rPr>
              <a:t>Реализация</a:t>
            </a:r>
            <a:r>
              <a:rPr lang="en-US" sz="3100" kern="1200">
                <a:solidFill>
                  <a:schemeClr val="bg1"/>
                </a:solidFill>
                <a:latin typeface="Consolas"/>
              </a:rPr>
              <a:t> </a:t>
            </a:r>
            <a:r>
              <a:rPr lang="en-US" sz="3100" kern="1200" err="1">
                <a:solidFill>
                  <a:schemeClr val="bg1"/>
                </a:solidFill>
                <a:latin typeface="Consolas"/>
              </a:rPr>
              <a:t>вывода</a:t>
            </a:r>
            <a:r>
              <a:rPr lang="en-US" sz="3100" kern="1200">
                <a:solidFill>
                  <a:schemeClr val="bg1"/>
                </a:solidFill>
                <a:latin typeface="Consolas"/>
              </a:rPr>
              <a:t> </a:t>
            </a:r>
            <a:r>
              <a:rPr lang="en-US" sz="3100" kern="1200" err="1">
                <a:solidFill>
                  <a:schemeClr val="bg1"/>
                </a:solidFill>
                <a:latin typeface="Consolas"/>
              </a:rPr>
              <a:t>расписания</a:t>
            </a:r>
            <a:r>
              <a:rPr lang="en-US" sz="3100" kern="1200">
                <a:solidFill>
                  <a:schemeClr val="bg1"/>
                </a:solidFill>
                <a:latin typeface="Consolas"/>
              </a:rPr>
              <a:t> </a:t>
            </a:r>
            <a:r>
              <a:rPr lang="en-US" sz="3100" kern="1200" err="1">
                <a:solidFill>
                  <a:schemeClr val="bg1"/>
                </a:solidFill>
                <a:latin typeface="Consolas"/>
              </a:rPr>
              <a:t>звонков</a:t>
            </a:r>
            <a:r>
              <a:rPr lang="en-US" sz="3100" kern="1200">
                <a:solidFill>
                  <a:schemeClr val="bg1"/>
                </a:solidFill>
                <a:latin typeface="Consolas"/>
              </a:rPr>
              <a:t>.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D830CE5-BFB7-8B4A-B66E-8A405ECB33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8" r="27114" b="36811"/>
          <a:stretch/>
        </p:blipFill>
        <p:spPr>
          <a:xfrm>
            <a:off x="5237073" y="586698"/>
            <a:ext cx="6413093" cy="4523961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66E9B7F-8A09-BB49-A72F-47B19C1845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3" t="13115" r="42714" b="72991"/>
          <a:stretch/>
        </p:blipFill>
        <p:spPr>
          <a:xfrm>
            <a:off x="6129013" y="5237320"/>
            <a:ext cx="4631960" cy="952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96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5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C1897CFA-9C39-411D-AB9E-E9B9C2590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4" r="13818" b="4548"/>
          <a:stretch/>
        </p:blipFill>
        <p:spPr>
          <a:xfrm>
            <a:off x="3481735" y="-386209"/>
            <a:ext cx="8668512" cy="6857990"/>
          </a:xfrm>
          <a:prstGeom prst="rect">
            <a:avLst/>
          </a:prstGeom>
        </p:spPr>
      </p:pic>
      <p:sp>
        <p:nvSpPr>
          <p:cNvPr id="98" name="Rectangle 97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48B8A-0325-468B-9AB4-807E8BA2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/>
              <a:t>Соединение с базой данных. </a:t>
            </a:r>
            <a:br>
              <a:rPr lang="en-US" sz="3700" b="1"/>
            </a:br>
            <a:r>
              <a:rPr lang="en-US" sz="3700" b="1"/>
              <a:t>Реализация вывода расписания на каждый день.</a:t>
            </a:r>
            <a:br>
              <a:rPr lang="en-US" sz="3700" b="1"/>
            </a:br>
            <a:endParaRPr lang="en-US" sz="3700" b="1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5666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A9022C-EB6B-964A-9738-D0FF9DE0F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765" y="1207039"/>
            <a:ext cx="4703542" cy="26636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err="1">
                <a:solidFill>
                  <a:schemeClr val="bg1"/>
                </a:solidFill>
                <a:latin typeface="Consolas"/>
              </a:rPr>
              <a:t>Понедельник</a:t>
            </a:r>
            <a:r>
              <a:rPr lang="en-US" sz="4800">
                <a:solidFill>
                  <a:schemeClr val="bg1"/>
                </a:solidFill>
                <a:latin typeface="Consolas"/>
              </a:rPr>
              <a:t>&gt;&gt;</a:t>
            </a:r>
            <a:endParaRPr lang="en-US" sz="4800" kern="1200" dirty="0">
              <a:solidFill>
                <a:schemeClr val="bg1"/>
              </a:solidFill>
              <a:latin typeface="Consola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21CBF8B-0108-6B42-A5DA-1A4FB6FDD3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r="14433" b="37681"/>
          <a:stretch/>
        </p:blipFill>
        <p:spPr>
          <a:xfrm>
            <a:off x="5056698" y="818678"/>
            <a:ext cx="6763125" cy="3841867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E9A28F-5340-3A42-B61E-20AD65E5FF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13611" r="41211" b="65683"/>
          <a:stretch/>
        </p:blipFill>
        <p:spPr>
          <a:xfrm>
            <a:off x="6018055" y="4867616"/>
            <a:ext cx="4850437" cy="142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3329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CF8D73-47A8-C84C-B52F-EF0E5DCB6E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109" y="2975619"/>
            <a:ext cx="3198771" cy="909083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kern="1200" dirty="0">
                <a:latin typeface="Consolas"/>
              </a:rPr>
            </a:br>
            <a:r>
              <a:rPr lang="en-US" sz="4800" kern="1200" dirty="0" err="1">
                <a:solidFill>
                  <a:schemeClr val="bg1"/>
                </a:solidFill>
                <a:latin typeface="Consolas"/>
              </a:rPr>
              <a:t>Вторник</a:t>
            </a:r>
            <a:r>
              <a:rPr lang="en-US" sz="4800">
                <a:solidFill>
                  <a:schemeClr val="bg1"/>
                </a:solidFill>
                <a:latin typeface="Consolas"/>
              </a:rPr>
              <a:t>&gt;&gt;</a:t>
            </a:r>
            <a:endParaRPr lang="en-US" sz="4800" kern="1200">
              <a:solidFill>
                <a:schemeClr val="bg1"/>
              </a:solidFill>
              <a:latin typeface="Consolas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FFE31E24-1EDA-BE49-9734-8EE187308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8" r="13527" b="37391"/>
          <a:stretch/>
        </p:blipFill>
        <p:spPr>
          <a:xfrm>
            <a:off x="5026619" y="857457"/>
            <a:ext cx="6833309" cy="3841255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D1A77C6-5EFC-7449-9761-DE5EB02647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13611" r="41075" b="65902"/>
          <a:stretch/>
        </p:blipFill>
        <p:spPr>
          <a:xfrm>
            <a:off x="6010560" y="4964616"/>
            <a:ext cx="4865427" cy="14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50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5" name="Rectangle 174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172D0397-123A-4434-A042-04F07C4DFA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010" r="-1" b="4299"/>
          <a:stretch/>
        </p:blipFill>
        <p:spPr>
          <a:xfrm>
            <a:off x="3982543" y="10"/>
            <a:ext cx="8209457" cy="6857990"/>
          </a:xfrm>
          <a:prstGeom prst="rect">
            <a:avLst/>
          </a:prstGeom>
        </p:spPr>
      </p:pic>
      <p:sp>
        <p:nvSpPr>
          <p:cNvPr id="177" name="Rectangle 176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D6EDAE-44E2-480E-A248-B3178A514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800" err="1">
                <a:latin typeface="Consolas"/>
              </a:rPr>
              <a:t>Содержание</a:t>
            </a:r>
            <a:endParaRPr lang="en-US" sz="2800">
              <a:latin typeface="Consolas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6" name="Текст 3">
            <a:extLst>
              <a:ext uri="{FF2B5EF4-FFF2-40B4-BE49-F238E27FC236}">
                <a16:creationId xmlns:a16="http://schemas.microsoft.com/office/drawing/2014/main" id="{BC4D0316-0D51-4200-9436-04717D4190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71094" y="2718054"/>
            <a:ext cx="3438906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sz="1700" err="1">
                <a:latin typeface="Consolas"/>
                <a:cs typeface="Calibri"/>
              </a:rPr>
              <a:t>Цели</a:t>
            </a:r>
            <a:r>
              <a:rPr lang="en-US" sz="1700">
                <a:latin typeface="Consolas"/>
                <a:cs typeface="Calibri"/>
              </a:rPr>
              <a:t> </a:t>
            </a:r>
            <a:r>
              <a:rPr lang="en-US" sz="1700" err="1">
                <a:latin typeface="Consolas"/>
                <a:cs typeface="Calibri"/>
              </a:rPr>
              <a:t>и</a:t>
            </a:r>
            <a:r>
              <a:rPr lang="en-US" sz="1700">
                <a:latin typeface="Consolas"/>
                <a:cs typeface="Calibri"/>
              </a:rPr>
              <a:t> </a:t>
            </a:r>
            <a:r>
              <a:rPr lang="en-US" sz="1700" err="1">
                <a:latin typeface="Consolas"/>
                <a:cs typeface="Calibri"/>
              </a:rPr>
              <a:t>задачи</a:t>
            </a:r>
            <a:endParaRPr lang="en-US" sz="1700">
              <a:latin typeface="Consola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err="1">
                <a:latin typeface="Consolas"/>
              </a:rPr>
              <a:t>Что</a:t>
            </a:r>
            <a:r>
              <a:rPr lang="en-US" sz="1700">
                <a:latin typeface="Consolas"/>
              </a:rPr>
              <a:t> </a:t>
            </a:r>
            <a:r>
              <a:rPr lang="en-US" sz="1700" err="1">
                <a:latin typeface="Consolas"/>
              </a:rPr>
              <a:t>такое</a:t>
            </a:r>
            <a:r>
              <a:rPr lang="en-US" sz="1700">
                <a:latin typeface="Consolas"/>
              </a:rPr>
              <a:t> </a:t>
            </a:r>
            <a:r>
              <a:rPr lang="en-US" sz="1700" err="1">
                <a:latin typeface="Consolas"/>
              </a:rPr>
              <a:t>чат-бот</a:t>
            </a:r>
            <a:endParaRPr lang="en-US" sz="1700">
              <a:latin typeface="Consolas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err="1">
                <a:latin typeface="Consolas"/>
              </a:rPr>
              <a:t>Этапы</a:t>
            </a:r>
            <a:r>
              <a:rPr lang="en-US" sz="1700">
                <a:latin typeface="Consolas"/>
              </a:rPr>
              <a:t> </a:t>
            </a:r>
            <a:r>
              <a:rPr lang="en-US" sz="1700" err="1">
                <a:latin typeface="Consolas"/>
              </a:rPr>
              <a:t>работы</a:t>
            </a:r>
            <a:r>
              <a:rPr lang="en-US" sz="1700">
                <a:latin typeface="Consolas"/>
              </a:rPr>
              <a:t> </a:t>
            </a:r>
            <a:r>
              <a:rPr lang="en-US" sz="1700" err="1">
                <a:latin typeface="Consolas"/>
              </a:rPr>
              <a:t>над</a:t>
            </a:r>
            <a:r>
              <a:rPr lang="en-US" sz="1700">
                <a:latin typeface="Consolas"/>
              </a:rPr>
              <a:t> </a:t>
            </a:r>
            <a:r>
              <a:rPr lang="en-US" sz="1700" err="1">
                <a:latin typeface="Consolas"/>
              </a:rPr>
              <a:t>проектом</a:t>
            </a:r>
            <a:endParaRPr lang="en-US" sz="1700">
              <a:latin typeface="Consolas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err="1">
                <a:latin typeface="Consolas"/>
              </a:rPr>
              <a:t>Анкетирование</a:t>
            </a:r>
            <a:endParaRPr lang="en-US" sz="1700">
              <a:latin typeface="Consolas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err="1">
                <a:latin typeface="Consolas"/>
              </a:rPr>
              <a:t>Идея</a:t>
            </a:r>
            <a:r>
              <a:rPr lang="en-US" sz="1700">
                <a:latin typeface="Consolas"/>
              </a:rPr>
              <a:t> </a:t>
            </a:r>
            <a:r>
              <a:rPr lang="en-US" sz="1700" err="1">
                <a:latin typeface="Consolas"/>
              </a:rPr>
              <a:t>и</a:t>
            </a:r>
            <a:r>
              <a:rPr lang="en-US" sz="1700">
                <a:latin typeface="Consolas"/>
              </a:rPr>
              <a:t> </a:t>
            </a:r>
            <a:r>
              <a:rPr lang="en-US" sz="1700" err="1">
                <a:latin typeface="Consolas"/>
              </a:rPr>
              <a:t>проблематика</a:t>
            </a:r>
            <a:r>
              <a:rPr lang="en-US" sz="1700">
                <a:latin typeface="Consolas"/>
              </a:rPr>
              <a:t> </a:t>
            </a:r>
            <a:endParaRPr lang="en-US" sz="1700">
              <a:latin typeface="Consolas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err="1">
                <a:latin typeface="Consolas"/>
              </a:rPr>
              <a:t>Выбор</a:t>
            </a:r>
            <a:r>
              <a:rPr lang="en-US" sz="1700">
                <a:latin typeface="Consolas"/>
              </a:rPr>
              <a:t> </a:t>
            </a:r>
            <a:r>
              <a:rPr lang="en-US" sz="1700" err="1">
                <a:latin typeface="Consolas"/>
              </a:rPr>
              <a:t>языка</a:t>
            </a:r>
            <a:r>
              <a:rPr lang="en-US" sz="1700">
                <a:latin typeface="Consolas"/>
              </a:rPr>
              <a:t> </a:t>
            </a:r>
            <a:r>
              <a:rPr lang="en-US" sz="1700" err="1">
                <a:latin typeface="Consolas"/>
              </a:rPr>
              <a:t>программирования</a:t>
            </a:r>
            <a:endParaRPr lang="en-US" sz="1700">
              <a:latin typeface="Consolas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err="1">
                <a:latin typeface="Consolas"/>
                <a:cs typeface="Calibri"/>
              </a:rPr>
              <a:t>Код</a:t>
            </a:r>
            <a:r>
              <a:rPr lang="en-US" sz="1700">
                <a:latin typeface="Consolas"/>
                <a:cs typeface="Calibri"/>
              </a:rPr>
              <a:t> </a:t>
            </a:r>
            <a:r>
              <a:rPr lang="en-US" sz="1700" err="1">
                <a:latin typeface="Consolas"/>
                <a:cs typeface="Calibri"/>
              </a:rPr>
              <a:t>и</a:t>
            </a:r>
            <a:r>
              <a:rPr lang="en-US" sz="1700">
                <a:latin typeface="Consolas"/>
                <a:cs typeface="Calibri"/>
              </a:rPr>
              <a:t> </a:t>
            </a:r>
            <a:r>
              <a:rPr lang="en-US" sz="1700" err="1">
                <a:latin typeface="Consolas"/>
                <a:cs typeface="Calibri"/>
              </a:rPr>
              <a:t>база</a:t>
            </a:r>
            <a:r>
              <a:rPr lang="en-US" sz="1700">
                <a:latin typeface="Consolas"/>
                <a:cs typeface="Calibri"/>
              </a:rPr>
              <a:t> </a:t>
            </a:r>
            <a:r>
              <a:rPr lang="en-US" sz="1700" err="1">
                <a:latin typeface="Consolas"/>
                <a:cs typeface="Calibri"/>
              </a:rPr>
              <a:t>данных</a:t>
            </a:r>
            <a:endParaRPr lang="en-US" sz="1700">
              <a:latin typeface="Consolas"/>
            </a:endParaRP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1700" err="1">
                <a:latin typeface="Consolas"/>
              </a:rPr>
              <a:t>Вывод</a:t>
            </a:r>
            <a:endParaRPr lang="en-US" sz="1700">
              <a:latin typeface="Consolas"/>
              <a:cs typeface="Calibri"/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59228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1A76B48-4935-694C-95F7-CAA3DBF9C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898" y="2965181"/>
            <a:ext cx="2607630" cy="919109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4800" kern="1200">
                <a:latin typeface="Consolas"/>
              </a:rPr>
            </a:br>
            <a:r>
              <a:rPr lang="en-US" sz="4800" kern="1200" err="1">
                <a:solidFill>
                  <a:schemeClr val="bg1"/>
                </a:solidFill>
                <a:latin typeface="Consolas"/>
              </a:rPr>
              <a:t>Среда</a:t>
            </a:r>
            <a:r>
              <a:rPr lang="en-US" sz="4800">
                <a:solidFill>
                  <a:schemeClr val="bg1"/>
                </a:solidFill>
                <a:latin typeface="Consolas"/>
              </a:rPr>
              <a:t>&gt;&gt;</a:t>
            </a:r>
            <a:endParaRPr lang="en-US" sz="4800" kern="1200">
              <a:solidFill>
                <a:schemeClr val="bg1"/>
              </a:solidFill>
              <a:latin typeface="Consola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8E7C5F9-9A36-8443-BBFA-8E1D4CB4A9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8" r="12983" b="38261"/>
          <a:stretch/>
        </p:blipFill>
        <p:spPr>
          <a:xfrm>
            <a:off x="5076751" y="907299"/>
            <a:ext cx="6723019" cy="3702649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3FA498D-A915-A84F-84B5-DAE28C3845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13611" r="41621" b="65683"/>
          <a:stretch/>
        </p:blipFill>
        <p:spPr>
          <a:xfrm>
            <a:off x="6035842" y="4817149"/>
            <a:ext cx="4805467" cy="142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074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699B95E-109B-CD45-890C-10764FE4C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355" y="3155680"/>
            <a:ext cx="3281868" cy="538110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4800" kern="1200">
                <a:latin typeface="Consolas"/>
              </a:rPr>
            </a:br>
            <a:r>
              <a:rPr lang="en-US" sz="4800" kern="1200" dirty="0" err="1">
                <a:solidFill>
                  <a:schemeClr val="bg1"/>
                </a:solidFill>
                <a:latin typeface="Consolas"/>
              </a:rPr>
              <a:t>Четверг</a:t>
            </a:r>
            <a:r>
              <a:rPr lang="en-US" sz="4800" dirty="0">
                <a:solidFill>
                  <a:schemeClr val="bg1"/>
                </a:solidFill>
                <a:latin typeface="Consolas"/>
              </a:rPr>
              <a:t>&gt;&gt;</a:t>
            </a:r>
            <a:endParaRPr lang="en-US" sz="4800" kern="1200" dirty="0">
              <a:solidFill>
                <a:schemeClr val="bg1"/>
              </a:solidFill>
              <a:latin typeface="Consola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F733E10-30B9-684A-8319-48ED07E4B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r="12621" b="37681"/>
          <a:stretch/>
        </p:blipFill>
        <p:spPr>
          <a:xfrm>
            <a:off x="5207093" y="503354"/>
            <a:ext cx="6472362" cy="35865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11225D2-7593-4841-9049-3094F5CF40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13611" r="41348" b="65683"/>
          <a:stretch/>
        </p:blipFill>
        <p:spPr>
          <a:xfrm>
            <a:off x="6032782" y="4593248"/>
            <a:ext cx="4835447" cy="142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337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BC61B2-7A37-C14E-A974-D70924F76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906" y="3084259"/>
            <a:ext cx="3227202" cy="608294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4800" kern="1200">
                <a:latin typeface="Consolas"/>
              </a:rPr>
            </a:br>
            <a:r>
              <a:rPr lang="en-US" sz="4800" kern="1200" err="1">
                <a:solidFill>
                  <a:schemeClr val="bg1"/>
                </a:solidFill>
                <a:latin typeface="Consolas"/>
              </a:rPr>
              <a:t>Пятница</a:t>
            </a:r>
            <a:r>
              <a:rPr lang="en-US" sz="4800">
                <a:solidFill>
                  <a:schemeClr val="bg1"/>
                </a:solidFill>
                <a:latin typeface="Consolas"/>
              </a:rPr>
              <a:t>&gt;&gt;</a:t>
            </a:r>
            <a:endParaRPr lang="en-US" sz="4800" kern="1200">
              <a:solidFill>
                <a:schemeClr val="bg1"/>
              </a:solidFill>
              <a:latin typeface="Consola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942A4C5-7DFB-7D46-8D6B-6D6AD9BECA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8" r="13889" b="37681"/>
          <a:stretch/>
        </p:blipFill>
        <p:spPr>
          <a:xfrm>
            <a:off x="5207093" y="475213"/>
            <a:ext cx="6472362" cy="364282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A2E773-B492-294E-BC1F-72C6C3585A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4" t="13611" r="41211" b="66121"/>
          <a:stretch/>
        </p:blipFill>
        <p:spPr>
          <a:xfrm>
            <a:off x="6096000" y="4593249"/>
            <a:ext cx="4850437" cy="139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803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08407-D01D-4E57-8998-FF799DBC3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AD4759E-8531-5C4F-89E0-48507ECB4B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808" y="3175733"/>
            <a:ext cx="3217589" cy="498004"/>
          </a:xfrm>
        </p:spPr>
        <p:txBody>
          <a:bodyPr vert="horz" lIns="91440" tIns="45720" rIns="91440" bIns="45720" rtlCol="0" anchor="b">
            <a:noAutofit/>
          </a:bodyPr>
          <a:lstStyle/>
          <a:p>
            <a:br>
              <a:rPr lang="en-US" sz="4800" kern="1200" dirty="0">
                <a:latin typeface="Consolas"/>
              </a:rPr>
            </a:br>
            <a:r>
              <a:rPr lang="en-US" sz="4800" kern="1200" dirty="0" err="1">
                <a:solidFill>
                  <a:schemeClr val="bg1"/>
                </a:solidFill>
                <a:latin typeface="Consolas"/>
              </a:rPr>
              <a:t>Суббота</a:t>
            </a:r>
            <a:r>
              <a:rPr lang="en-US" sz="4800">
                <a:solidFill>
                  <a:schemeClr val="bg1"/>
                </a:solidFill>
                <a:latin typeface="Consolas"/>
              </a:rPr>
              <a:t>&gt;&gt;</a:t>
            </a:r>
            <a:endParaRPr lang="en-US" sz="4800" kern="1200">
              <a:solidFill>
                <a:schemeClr val="bg1"/>
              </a:solidFill>
              <a:latin typeface="Consolas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963B07-5C9E-478C-A53E-B6F5B4A789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ABE266D-FB65-BA40-97E3-12F3E828CA2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0" r="12984" b="38261"/>
          <a:stretch/>
        </p:blipFill>
        <p:spPr>
          <a:xfrm>
            <a:off x="5021239" y="540803"/>
            <a:ext cx="6472362" cy="3571603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CA7884E-106F-E54F-89B5-08A299ECCB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7" t="13611" r="41759" b="65902"/>
          <a:stretch/>
        </p:blipFill>
        <p:spPr>
          <a:xfrm>
            <a:off x="6054252" y="4623066"/>
            <a:ext cx="4778044" cy="1405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85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8" name="Rectangle 8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F920D880-6F17-4240-9981-C80E7D21B8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430" r="9092" b="1064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90" name="Rectangle 8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48B8A-0325-468B-9AB4-807E8BA2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Тестируем наш чат-бот</a:t>
            </a:r>
            <a:br>
              <a:rPr lang="en-US" sz="4800" b="1"/>
            </a:br>
            <a:endParaRPr lang="en-US" sz="4800" b="1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0657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9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7" name="Group 11">
            <a:extLst>
              <a:ext uri="{FF2B5EF4-FFF2-40B4-BE49-F238E27FC236}">
                <a16:creationId xmlns:a16="http://schemas.microsoft.com/office/drawing/2014/main" id="{92AAE609-C327-4952-BB48-254E9015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293178" y="681628"/>
            <a:ext cx="1562267" cy="1172973"/>
            <a:chOff x="7493121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94F06CAB-1C7B-4E12-B1B8-5F7067FDAD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3121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48448472-893D-4CE9-9024-B0F79813B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293221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8D56D0A-F3E0-4D00-B9E7-82179B543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414" y="1270007"/>
            <a:ext cx="5845097" cy="43179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7200" dirty="0" err="1">
                <a:solidFill>
                  <a:schemeClr val="bg1"/>
                </a:solidFill>
                <a:latin typeface="Consolas"/>
                <a:cs typeface="Calibri Light"/>
              </a:rPr>
              <a:t>Планируем</a:t>
            </a:r>
            <a:r>
              <a:rPr lang="ru-RU" sz="7200" dirty="0">
                <a:solidFill>
                  <a:schemeClr val="bg1"/>
                </a:solidFill>
                <a:latin typeface="Consolas"/>
                <a:cs typeface="Calibri Light"/>
              </a:rPr>
              <a:t> сделать</a:t>
            </a:r>
            <a:r>
              <a:rPr lang="en-US" sz="7200" dirty="0">
                <a:solidFill>
                  <a:schemeClr val="bg1"/>
                </a:solidFill>
                <a:latin typeface="Consolas"/>
                <a:cs typeface="Calibri Light"/>
              </a:rPr>
              <a:t>&gt;&gt;</a:t>
            </a:r>
            <a:endParaRPr lang="en-US" sz="7200" kern="12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EB51FA0-9A37-4606-8A65-AB54B5A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77631" y="1715254"/>
            <a:ext cx="4369530" cy="348633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Consolas"/>
                <a:cs typeface="Calibri"/>
              </a:rPr>
              <a:t>Сделать</a:t>
            </a:r>
            <a:r>
              <a:rPr lang="en-US" sz="2800" dirty="0">
                <a:solidFill>
                  <a:schemeClr val="tx1"/>
                </a:solidFill>
                <a:latin typeface="Consolas"/>
                <a:cs typeface="Calibri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/>
                <a:cs typeface="Calibri"/>
              </a:rPr>
              <a:t>авторизацию</a:t>
            </a:r>
            <a:r>
              <a:rPr lang="en-US" sz="2800" dirty="0">
                <a:solidFill>
                  <a:schemeClr val="tx1"/>
                </a:solidFill>
                <a:latin typeface="Consolas"/>
                <a:cs typeface="Calibri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Consolas"/>
                <a:cs typeface="Calibri"/>
              </a:rPr>
              <a:t>Регистрация</a:t>
            </a:r>
            <a:r>
              <a:rPr lang="en-US" sz="2800" dirty="0">
                <a:solidFill>
                  <a:schemeClr val="tx1"/>
                </a:solidFill>
                <a:latin typeface="Consolas"/>
                <a:cs typeface="Calibri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onsolas"/>
                <a:cs typeface="Calibri"/>
              </a:rPr>
              <a:t>на</a:t>
            </a:r>
            <a:r>
              <a:rPr lang="en-US" sz="2800" dirty="0">
                <a:solidFill>
                  <a:schemeClr val="tx1"/>
                </a:solidFill>
                <a:latin typeface="Consolas"/>
                <a:cs typeface="Calibri"/>
              </a:rPr>
              <a:t> </a:t>
            </a:r>
            <a:r>
              <a:rPr lang="en-US" sz="2800" dirty="0" err="1">
                <a:solidFill>
                  <a:schemeClr val="tx1"/>
                </a:solidFill>
                <a:latin typeface="Consolas"/>
                <a:cs typeface="Calibri"/>
              </a:rPr>
              <a:t>мероприятия</a:t>
            </a:r>
            <a:r>
              <a:rPr lang="en-US" sz="2800" dirty="0">
                <a:solidFill>
                  <a:schemeClr val="tx1"/>
                </a:solidFill>
                <a:latin typeface="Consolas"/>
                <a:cs typeface="Calibri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chemeClr val="tx1"/>
                </a:solidFill>
                <a:latin typeface="Consolas"/>
                <a:cs typeface="Calibri"/>
              </a:rPr>
              <a:t>Онлайн-хостниг</a:t>
            </a:r>
            <a:r>
              <a:rPr lang="en-US" sz="2800" dirty="0">
                <a:solidFill>
                  <a:schemeClr val="tx1"/>
                </a:solidFill>
                <a:latin typeface="Consolas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3045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AFA613-A276-446A-B5A6-AA81EF1F4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530" y="389183"/>
            <a:ext cx="3667039" cy="1676603"/>
          </a:xfrm>
        </p:spPr>
        <p:txBody>
          <a:bodyPr>
            <a:normAutofit/>
          </a:bodyPr>
          <a:lstStyle/>
          <a:p>
            <a:r>
              <a:rPr lang="ru-RU" dirty="0">
                <a:latin typeface="Consolas"/>
                <a:cs typeface="Consolas" panose="020B0609020204030204" pitchFamily="49" charset="0"/>
              </a:rPr>
              <a:t>Вывод</a:t>
            </a:r>
            <a:r>
              <a:rPr lang="en-US" dirty="0">
                <a:latin typeface="Consolas"/>
                <a:cs typeface="Consolas" panose="020B0609020204030204" pitchFamily="49" charset="0"/>
              </a:rPr>
              <a:t>&gt;&gt;</a:t>
            </a:r>
            <a:endParaRPr lang="ru-RU" dirty="0">
              <a:latin typeface="Consolas"/>
              <a:cs typeface="Consolas" panose="020B0609020204030204" pitchFamily="49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BA1566D-1C24-43EB-BD1D-7CA3577B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53" y="2073059"/>
            <a:ext cx="4502102" cy="378995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ru-RU" sz="2400" dirty="0">
                <a:latin typeface="Consolas"/>
              </a:rPr>
              <a:t>В ходе работы над этим проектом мы освоили новую и актуальную область программирования</a:t>
            </a:r>
            <a:r>
              <a:rPr lang="en-US" sz="2400" dirty="0">
                <a:latin typeface="Consolas"/>
              </a:rPr>
              <a:t>: </a:t>
            </a:r>
            <a:r>
              <a:rPr lang="ru-RU" sz="2400" dirty="0">
                <a:latin typeface="Consolas"/>
              </a:rPr>
              <a:t>Разработка чат-ботов на платформе</a:t>
            </a:r>
            <a:r>
              <a:rPr lang="en-US" sz="2400" dirty="0">
                <a:latin typeface="Consolas"/>
              </a:rPr>
              <a:t> Telegram.</a:t>
            </a:r>
            <a:r>
              <a:rPr lang="ru-RU" sz="2400" dirty="0">
                <a:latin typeface="Consolas"/>
              </a:rPr>
              <a:t> Мы не только сумели изучить эту тему</a:t>
            </a:r>
            <a:r>
              <a:rPr lang="en-US" sz="2400" dirty="0">
                <a:latin typeface="Consolas"/>
              </a:rPr>
              <a:t>, </a:t>
            </a:r>
            <a:r>
              <a:rPr lang="ru-RU" sz="2400" dirty="0">
                <a:latin typeface="Consolas"/>
              </a:rPr>
              <a:t>но и найти новоприобретенным знаниям практическое применение.</a:t>
            </a:r>
          </a:p>
        </p:txBody>
      </p:sp>
      <p:sp>
        <p:nvSpPr>
          <p:cNvPr id="38" name="Rectangle 18">
            <a:extLst>
              <a:ext uri="{FF2B5EF4-FFF2-40B4-BE49-F238E27FC236}">
                <a16:creationId xmlns:a16="http://schemas.microsoft.com/office/drawing/2014/main" id="{F2B38F72-8FC4-4001-8C67-FA6B86DEC7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2"/>
            <a:ext cx="7555992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Рисунок 8" descr="Изображение выглядит как текст, кот, внутренний, домашняя кошка&#10;&#10;Автоматически созданное описание">
            <a:extLst>
              <a:ext uri="{FF2B5EF4-FFF2-40B4-BE49-F238E27FC236}">
                <a16:creationId xmlns:a16="http://schemas.microsoft.com/office/drawing/2014/main" id="{052668C4-29F1-4DD4-A9AF-04EC6D6593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244" r="-1" b="6883"/>
          <a:stretch/>
        </p:blipFill>
        <p:spPr>
          <a:xfrm>
            <a:off x="5276088" y="640082"/>
            <a:ext cx="6276250" cy="557783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86317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16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Рисунок 4" descr="Изображение выглядит как внутренний, кот, млекопитающее, домашняя кошка&#10;&#10;Автоматически созданное описание">
            <a:extLst>
              <a:ext uri="{FF2B5EF4-FFF2-40B4-BE49-F238E27FC236}">
                <a16:creationId xmlns:a16="http://schemas.microsoft.com/office/drawing/2014/main" id="{ADDFD3DB-5FA5-4B0E-AA96-9FBF138F7A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24007" b="29305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376A48-9B43-48D2-B1D6-F8F89639C0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ru-RU">
                <a:solidFill>
                  <a:srgbClr val="FFFFFF"/>
                </a:solidFill>
                <a:cs typeface="Calibri Light"/>
              </a:rPr>
              <a:t>Спасибо за внимание!</a:t>
            </a:r>
            <a:endParaRPr lang="ru-RU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3703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1266BF-40E0-4B70-A1E5-38A6ABFE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44" y="1414363"/>
            <a:ext cx="4004386" cy="1139902"/>
          </a:xfrm>
        </p:spPr>
        <p:txBody>
          <a:bodyPr anchor="ctr">
            <a:normAutofit/>
          </a:bodyPr>
          <a:lstStyle/>
          <a:p>
            <a:r>
              <a:rPr lang="ru-RU" sz="4000" b="1">
                <a:solidFill>
                  <a:schemeClr val="bg1"/>
                </a:solidFill>
                <a:latin typeface="Consolas"/>
                <a:cs typeface="Calibri Light"/>
              </a:rPr>
              <a:t>Цель</a:t>
            </a:r>
            <a:r>
              <a:rPr lang="ru-RU" sz="4000">
                <a:solidFill>
                  <a:schemeClr val="bg1"/>
                </a:solidFill>
                <a:cs typeface="Calibri Light"/>
              </a:rPr>
              <a:t> </a:t>
            </a:r>
            <a:r>
              <a:rPr lang="ru-RU" sz="4000" b="1">
                <a:solidFill>
                  <a:schemeClr val="bg1"/>
                </a:solidFill>
                <a:latin typeface="Consolas"/>
                <a:cs typeface="Calibri Light"/>
              </a:rPr>
              <a:t>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AD01664-F1DF-400E-8D80-D1704B11C2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73848" y="1880006"/>
            <a:ext cx="4561448" cy="3203661"/>
          </a:xfrm>
        </p:spPr>
        <p:txBody>
          <a:bodyPr anchor="ctr">
            <a:norm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Consolas"/>
                <a:cs typeface="Calibri"/>
              </a:rPr>
              <a:t>Создание чат-бота для нашего класса.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59CB969-F2D0-4DF7-A919-A00C90FD2A36}"/>
              </a:ext>
            </a:extLst>
          </p:cNvPr>
          <p:cNvSpPr txBox="1"/>
          <p:nvPr/>
        </p:nvSpPr>
        <p:spPr>
          <a:xfrm>
            <a:off x="4821358" y="1916553"/>
            <a:ext cx="7341284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ru-RU" sz="2400">
              <a:latin typeface="Consolas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 sz="2400" dirty="0">
                <a:latin typeface="Consolas"/>
                <a:ea typeface="+mn-lt"/>
                <a:cs typeface="+mn-lt"/>
              </a:rPr>
              <a:t>Изучить  подходы создания бота в </a:t>
            </a:r>
            <a:r>
              <a:rPr lang="ru-RU" sz="2400" dirty="0" err="1">
                <a:latin typeface="Consolas"/>
                <a:ea typeface="+mn-lt"/>
                <a:cs typeface="+mn-lt"/>
              </a:rPr>
              <a:t>Telegram</a:t>
            </a:r>
            <a:r>
              <a:rPr lang="ru-RU" sz="2400" dirty="0">
                <a:latin typeface="Consolas"/>
                <a:ea typeface="+mn-lt"/>
                <a:cs typeface="+mn-lt"/>
              </a:rPr>
              <a:t>.</a:t>
            </a:r>
            <a:endParaRPr lang="ru-RU" sz="2400" dirty="0">
              <a:latin typeface="Consolas"/>
              <a:cs typeface="Calibri" panose="020F0502020204030204"/>
            </a:endParaRPr>
          </a:p>
          <a:p>
            <a:pPr marL="285750" indent="-285750">
              <a:buFont typeface="Arial"/>
              <a:buChar char="•"/>
            </a:pPr>
            <a:r>
              <a:rPr lang="ru-RU" sz="2400" dirty="0">
                <a:latin typeface="Consolas"/>
                <a:ea typeface="+mn-lt"/>
                <a:cs typeface="+mn-lt"/>
              </a:rPr>
              <a:t>Провести анкетирование для выявления основных его функций.</a:t>
            </a:r>
          </a:p>
          <a:p>
            <a:pPr marL="285750" indent="-285750">
              <a:buFont typeface="Arial"/>
              <a:buChar char="•"/>
            </a:pPr>
            <a:r>
              <a:rPr lang="ru-RU" sz="2400" dirty="0">
                <a:latin typeface="Consolas"/>
                <a:ea typeface="+mn-lt"/>
                <a:cs typeface="+mn-lt"/>
              </a:rPr>
              <a:t>Исследовать информацию о разных способах написания чат-ботов и найти наиболее подходящий.</a:t>
            </a:r>
            <a:endParaRPr lang="ru-RU" sz="2400" dirty="0">
              <a:latin typeface="Consolas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sz="2400" dirty="0">
                <a:latin typeface="Consolas"/>
                <a:ea typeface="+mn-lt"/>
                <a:cs typeface="+mn-lt"/>
              </a:rPr>
              <a:t>Создание чат-бота.</a:t>
            </a:r>
          </a:p>
          <a:p>
            <a:pPr marL="285750" indent="-285750">
              <a:buFont typeface="Arial"/>
              <a:buChar char="•"/>
            </a:pPr>
            <a:r>
              <a:rPr lang="ru-RU" sz="2400" dirty="0">
                <a:latin typeface="Consolas"/>
                <a:ea typeface="+mn-lt"/>
                <a:cs typeface="+mn-lt"/>
              </a:rPr>
              <a:t>Сделать выводы по результатам проделанной работы.</a:t>
            </a:r>
          </a:p>
          <a:p>
            <a:br>
              <a:rPr lang="ru-RU" sz="2800" dirty="0">
                <a:ea typeface="+mn-lt"/>
                <a:cs typeface="+mn-lt"/>
              </a:rPr>
            </a:br>
            <a:endParaRPr lang="ru-RU" sz="2800">
              <a:ea typeface="+mn-lt"/>
              <a:cs typeface="+mn-lt"/>
            </a:endParaRPr>
          </a:p>
          <a:p>
            <a:pPr algn="l"/>
            <a:endParaRPr lang="ru-RU" sz="2800">
              <a:cs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D89F1-A693-41EF-84C5-D2C270BF8527}"/>
              </a:ext>
            </a:extLst>
          </p:cNvPr>
          <p:cNvSpPr txBox="1"/>
          <p:nvPr/>
        </p:nvSpPr>
        <p:spPr>
          <a:xfrm>
            <a:off x="6207662" y="1112358"/>
            <a:ext cx="457016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4000" b="1" dirty="0">
                <a:latin typeface="Consolas"/>
              </a:rPr>
              <a:t>Задачи</a:t>
            </a:r>
            <a:r>
              <a:rPr lang="ru-RU" sz="4000" b="1" dirty="0">
                <a:solidFill>
                  <a:schemeClr val="bg1"/>
                </a:solidFill>
                <a:latin typeface="Consolas"/>
              </a:rPr>
              <a:t> </a:t>
            </a:r>
            <a:r>
              <a:rPr lang="ru-RU" sz="4000" b="1" dirty="0">
                <a:latin typeface="Consolas"/>
              </a:rPr>
              <a:t>проекта</a:t>
            </a:r>
            <a:endParaRPr lang="ru-RU" sz="4000" b="1" dirty="0">
              <a:latin typeface="Consolas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2415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9">
            <a:extLst>
              <a:ext uri="{FF2B5EF4-FFF2-40B4-BE49-F238E27FC236}">
                <a16:creationId xmlns:a16="http://schemas.microsoft.com/office/drawing/2014/main" id="{1557A916-FDD1-44A1-A7A1-70009FD6BE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1">
            <a:extLst>
              <a:ext uri="{FF2B5EF4-FFF2-40B4-BE49-F238E27FC236}">
                <a16:creationId xmlns:a16="http://schemas.microsoft.com/office/drawing/2014/main" id="{4B874C19-9B23-4B12-823E-D67615A9B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43949" cy="6858000"/>
          </a:xfrm>
          <a:custGeom>
            <a:avLst/>
            <a:gdLst>
              <a:gd name="connsiteX0" fmla="*/ 956085 w 7743949"/>
              <a:gd name="connsiteY0" fmla="*/ 2071857 h 6858000"/>
              <a:gd name="connsiteX1" fmla="*/ 4999548 w 7743949"/>
              <a:gd name="connsiteY1" fmla="*/ 2071857 h 6858000"/>
              <a:gd name="connsiteX2" fmla="*/ 5619604 w 7743949"/>
              <a:gd name="connsiteY2" fmla="*/ 2437296 h 6858000"/>
              <a:gd name="connsiteX3" fmla="*/ 7645701 w 7743949"/>
              <a:gd name="connsiteY3" fmla="*/ 5926372 h 6858000"/>
              <a:gd name="connsiteX4" fmla="*/ 7645701 w 7743949"/>
              <a:gd name="connsiteY4" fmla="*/ 6639850 h 6858000"/>
              <a:gd name="connsiteX5" fmla="*/ 7538856 w 7743949"/>
              <a:gd name="connsiteY5" fmla="*/ 6823844 h 6858000"/>
              <a:gd name="connsiteX6" fmla="*/ 7519022 w 7743949"/>
              <a:gd name="connsiteY6" fmla="*/ 6858000 h 6858000"/>
              <a:gd name="connsiteX7" fmla="*/ 0 w 7743949"/>
              <a:gd name="connsiteY7" fmla="*/ 6858000 h 6858000"/>
              <a:gd name="connsiteX8" fmla="*/ 0 w 7743949"/>
              <a:gd name="connsiteY8" fmla="*/ 3003362 h 6858000"/>
              <a:gd name="connsiteX9" fmla="*/ 144017 w 7743949"/>
              <a:gd name="connsiteY9" fmla="*/ 2754282 h 6858000"/>
              <a:gd name="connsiteX10" fmla="*/ 327296 w 7743949"/>
              <a:gd name="connsiteY10" fmla="*/ 2437296 h 6858000"/>
              <a:gd name="connsiteX11" fmla="*/ 956085 w 7743949"/>
              <a:gd name="connsiteY11" fmla="*/ 2071857 h 6858000"/>
              <a:gd name="connsiteX12" fmla="*/ 6281397 w 7743949"/>
              <a:gd name="connsiteY12" fmla="*/ 1163923 h 6858000"/>
              <a:gd name="connsiteX13" fmla="*/ 7148441 w 7743949"/>
              <a:gd name="connsiteY13" fmla="*/ 1163923 h 6858000"/>
              <a:gd name="connsiteX14" fmla="*/ 7281401 w 7743949"/>
              <a:gd name="connsiteY14" fmla="*/ 1242285 h 6858000"/>
              <a:gd name="connsiteX15" fmla="*/ 7715859 w 7743949"/>
              <a:gd name="connsiteY15" fmla="*/ 1990451 h 6858000"/>
              <a:gd name="connsiteX16" fmla="*/ 7715859 w 7743949"/>
              <a:gd name="connsiteY16" fmla="*/ 2143443 h 6858000"/>
              <a:gd name="connsiteX17" fmla="*/ 7281401 w 7743949"/>
              <a:gd name="connsiteY17" fmla="*/ 2891610 h 6858000"/>
              <a:gd name="connsiteX18" fmla="*/ 7148441 w 7743949"/>
              <a:gd name="connsiteY18" fmla="*/ 2969971 h 6858000"/>
              <a:gd name="connsiteX19" fmla="*/ 6281397 w 7743949"/>
              <a:gd name="connsiteY19" fmla="*/ 2969971 h 6858000"/>
              <a:gd name="connsiteX20" fmla="*/ 6146565 w 7743949"/>
              <a:gd name="connsiteY20" fmla="*/ 2891610 h 6858000"/>
              <a:gd name="connsiteX21" fmla="*/ 5713979 w 7743949"/>
              <a:gd name="connsiteY21" fmla="*/ 2143443 h 6858000"/>
              <a:gd name="connsiteX22" fmla="*/ 5713979 w 7743949"/>
              <a:gd name="connsiteY22" fmla="*/ 1990451 h 6858000"/>
              <a:gd name="connsiteX23" fmla="*/ 6146565 w 7743949"/>
              <a:gd name="connsiteY23" fmla="*/ 1242285 h 6858000"/>
              <a:gd name="connsiteX24" fmla="*/ 6281397 w 7743949"/>
              <a:gd name="connsiteY24" fmla="*/ 1163923 h 6858000"/>
              <a:gd name="connsiteX25" fmla="*/ 0 w 7743949"/>
              <a:gd name="connsiteY25" fmla="*/ 0 h 6858000"/>
              <a:gd name="connsiteX26" fmla="*/ 6600525 w 7743949"/>
              <a:gd name="connsiteY26" fmla="*/ 0 h 6858000"/>
              <a:gd name="connsiteX27" fmla="*/ 6486618 w 7743949"/>
              <a:gd name="connsiteY27" fmla="*/ 196155 h 6858000"/>
              <a:gd name="connsiteX28" fmla="*/ 5677553 w 7743949"/>
              <a:gd name="connsiteY28" fmla="*/ 1589421 h 6858000"/>
              <a:gd name="connsiteX29" fmla="*/ 5057496 w 7743949"/>
              <a:gd name="connsiteY29" fmla="*/ 1954861 h 6858000"/>
              <a:gd name="connsiteX30" fmla="*/ 1014033 w 7743949"/>
              <a:gd name="connsiteY30" fmla="*/ 1954861 h 6858000"/>
              <a:gd name="connsiteX31" fmla="*/ 385244 w 7743949"/>
              <a:gd name="connsiteY31" fmla="*/ 1589421 h 6858000"/>
              <a:gd name="connsiteX32" fmla="*/ 69234 w 7743949"/>
              <a:gd name="connsiteY32" fmla="*/ 1042874 h 6858000"/>
              <a:gd name="connsiteX33" fmla="*/ 0 w 7743949"/>
              <a:gd name="connsiteY33" fmla="*/ 9231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743949" h="6858000">
                <a:moveTo>
                  <a:pt x="956085" y="2071857"/>
                </a:moveTo>
                <a:cubicBezTo>
                  <a:pt x="956085" y="2071857"/>
                  <a:pt x="956085" y="2071857"/>
                  <a:pt x="4999548" y="2071857"/>
                </a:cubicBezTo>
                <a:cubicBezTo>
                  <a:pt x="5252811" y="2071857"/>
                  <a:pt x="5497339" y="2211072"/>
                  <a:pt x="5619604" y="2437296"/>
                </a:cubicBezTo>
                <a:cubicBezTo>
                  <a:pt x="5619604" y="2437296"/>
                  <a:pt x="5619604" y="2437296"/>
                  <a:pt x="7645701" y="5926372"/>
                </a:cubicBezTo>
                <a:cubicBezTo>
                  <a:pt x="7776699" y="6143896"/>
                  <a:pt x="7776699" y="6422327"/>
                  <a:pt x="7645701" y="6639850"/>
                </a:cubicBezTo>
                <a:cubicBezTo>
                  <a:pt x="7645701" y="6639850"/>
                  <a:pt x="7645701" y="6639850"/>
                  <a:pt x="7538856" y="6823844"/>
                </a:cubicBezTo>
                <a:lnTo>
                  <a:pt x="7519022" y="6858000"/>
                </a:lnTo>
                <a:lnTo>
                  <a:pt x="0" y="6858000"/>
                </a:lnTo>
                <a:lnTo>
                  <a:pt x="0" y="3003362"/>
                </a:lnTo>
                <a:lnTo>
                  <a:pt x="144017" y="2754282"/>
                </a:lnTo>
                <a:cubicBezTo>
                  <a:pt x="203181" y="2651956"/>
                  <a:pt x="264254" y="2546330"/>
                  <a:pt x="327296" y="2437296"/>
                </a:cubicBezTo>
                <a:cubicBezTo>
                  <a:pt x="458294" y="2211072"/>
                  <a:pt x="694090" y="2071857"/>
                  <a:pt x="956085" y="2071857"/>
                </a:cubicBezTo>
                <a:close/>
                <a:moveTo>
                  <a:pt x="6281397" y="1163923"/>
                </a:moveTo>
                <a:cubicBezTo>
                  <a:pt x="6281397" y="1163923"/>
                  <a:pt x="6281397" y="1163923"/>
                  <a:pt x="7148441" y="1163923"/>
                </a:cubicBezTo>
                <a:cubicBezTo>
                  <a:pt x="7202749" y="1163923"/>
                  <a:pt x="7255183" y="1193775"/>
                  <a:pt x="7281401" y="1242285"/>
                </a:cubicBezTo>
                <a:cubicBezTo>
                  <a:pt x="7281401" y="1242285"/>
                  <a:pt x="7281401" y="1242285"/>
                  <a:pt x="7715859" y="1990451"/>
                </a:cubicBezTo>
                <a:cubicBezTo>
                  <a:pt x="7743949" y="2037095"/>
                  <a:pt x="7743949" y="2096799"/>
                  <a:pt x="7715859" y="2143443"/>
                </a:cubicBezTo>
                <a:cubicBezTo>
                  <a:pt x="7715859" y="2143443"/>
                  <a:pt x="7715859" y="2143443"/>
                  <a:pt x="7281401" y="2891610"/>
                </a:cubicBezTo>
                <a:cubicBezTo>
                  <a:pt x="7255183" y="2940119"/>
                  <a:pt x="7202749" y="2969971"/>
                  <a:pt x="7148441" y="2969971"/>
                </a:cubicBezTo>
                <a:cubicBezTo>
                  <a:pt x="7148441" y="2969971"/>
                  <a:pt x="7148441" y="2969971"/>
                  <a:pt x="6281397" y="2969971"/>
                </a:cubicBezTo>
                <a:cubicBezTo>
                  <a:pt x="6225217" y="2969971"/>
                  <a:pt x="6174655" y="2940119"/>
                  <a:pt x="6146565" y="2891610"/>
                </a:cubicBezTo>
                <a:cubicBezTo>
                  <a:pt x="6146565" y="2891610"/>
                  <a:pt x="6146565" y="2891610"/>
                  <a:pt x="5713979" y="2143443"/>
                </a:cubicBezTo>
                <a:cubicBezTo>
                  <a:pt x="5685889" y="2096799"/>
                  <a:pt x="5685889" y="2037095"/>
                  <a:pt x="5713979" y="1990451"/>
                </a:cubicBezTo>
                <a:cubicBezTo>
                  <a:pt x="5713979" y="1990451"/>
                  <a:pt x="5713979" y="1990451"/>
                  <a:pt x="6146565" y="1242285"/>
                </a:cubicBezTo>
                <a:cubicBezTo>
                  <a:pt x="6174655" y="1193775"/>
                  <a:pt x="6225217" y="1163923"/>
                  <a:pt x="6281397" y="1163923"/>
                </a:cubicBezTo>
                <a:close/>
                <a:moveTo>
                  <a:pt x="0" y="0"/>
                </a:moveTo>
                <a:lnTo>
                  <a:pt x="6600525" y="0"/>
                </a:lnTo>
                <a:lnTo>
                  <a:pt x="6486618" y="196155"/>
                </a:lnTo>
                <a:cubicBezTo>
                  <a:pt x="6261242" y="584267"/>
                  <a:pt x="5994130" y="1044253"/>
                  <a:pt x="5677553" y="1589421"/>
                </a:cubicBezTo>
                <a:cubicBezTo>
                  <a:pt x="5555288" y="1815646"/>
                  <a:pt x="5310759" y="1954861"/>
                  <a:pt x="5057496" y="1954861"/>
                </a:cubicBezTo>
                <a:cubicBezTo>
                  <a:pt x="5057496" y="1954861"/>
                  <a:pt x="5057496" y="1954861"/>
                  <a:pt x="1014033" y="1954861"/>
                </a:cubicBezTo>
                <a:cubicBezTo>
                  <a:pt x="752038" y="1954861"/>
                  <a:pt x="516243" y="1815646"/>
                  <a:pt x="385244" y="1589421"/>
                </a:cubicBezTo>
                <a:cubicBezTo>
                  <a:pt x="385244" y="1589421"/>
                  <a:pt x="385244" y="1589421"/>
                  <a:pt x="69234" y="1042874"/>
                </a:cubicBezTo>
                <a:lnTo>
                  <a:pt x="0" y="9231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09AB9C16-46AF-49C8-A637-A8B51C340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403" y="210468"/>
            <a:ext cx="5792948" cy="13703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 kern="1200" dirty="0" err="1">
                <a:solidFill>
                  <a:schemeClr val="bg1"/>
                </a:solidFill>
                <a:latin typeface="Consolas"/>
                <a:cs typeface="Arial"/>
              </a:rPr>
              <a:t>Что</a:t>
            </a:r>
            <a:r>
              <a:rPr lang="en-US" sz="4400" b="1" kern="1200" dirty="0">
                <a:solidFill>
                  <a:schemeClr val="bg1"/>
                </a:solidFill>
                <a:latin typeface="Consolas"/>
                <a:cs typeface="Arial"/>
              </a:rPr>
              <a:t> </a:t>
            </a:r>
            <a:r>
              <a:rPr lang="en-US" sz="4400" b="1" kern="1200" dirty="0" err="1">
                <a:solidFill>
                  <a:schemeClr val="bg1"/>
                </a:solidFill>
                <a:latin typeface="Consolas"/>
                <a:cs typeface="Arial"/>
              </a:rPr>
              <a:t>такое</a:t>
            </a:r>
            <a:r>
              <a:rPr lang="en-US" sz="4400" b="1" kern="1200" dirty="0">
                <a:solidFill>
                  <a:schemeClr val="bg1"/>
                </a:solidFill>
                <a:latin typeface="Consolas"/>
                <a:cs typeface="Arial"/>
              </a:rPr>
              <a:t> </a:t>
            </a:r>
            <a:r>
              <a:rPr lang="en-US" sz="4400" b="1" kern="1200" dirty="0" err="1">
                <a:solidFill>
                  <a:schemeClr val="bg1"/>
                </a:solidFill>
                <a:latin typeface="Consolas"/>
                <a:cs typeface="Arial"/>
              </a:rPr>
              <a:t>чат-бот</a:t>
            </a:r>
            <a:r>
              <a:rPr lang="en-US" sz="4400" b="1" kern="1200" dirty="0">
                <a:solidFill>
                  <a:schemeClr val="bg1"/>
                </a:solidFill>
                <a:latin typeface="Consolas"/>
                <a:cs typeface="Arial"/>
              </a:rPr>
              <a:t>?</a:t>
            </a:r>
          </a:p>
        </p:txBody>
      </p:sp>
      <p:sp>
        <p:nvSpPr>
          <p:cNvPr id="6" name="Текст 5">
            <a:extLst>
              <a:ext uri="{FF2B5EF4-FFF2-40B4-BE49-F238E27FC236}">
                <a16:creationId xmlns:a16="http://schemas.microsoft.com/office/drawing/2014/main" id="{72E170B7-2664-4529-98AF-9E4771CDA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7373" y="3017803"/>
            <a:ext cx="5942711" cy="263425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ru-RU" sz="2800" b="1" dirty="0">
                <a:solidFill>
                  <a:srgbClr val="FFFFFF"/>
                </a:solidFill>
                <a:latin typeface="Consolas"/>
              </a:rPr>
              <a:t>Чат-бот</a:t>
            </a:r>
            <a:r>
              <a:rPr lang="ru-RU" sz="2800" dirty="0">
                <a:solidFill>
                  <a:srgbClr val="FFFFFF"/>
                </a:solidFill>
                <a:latin typeface="Consolas"/>
              </a:rPr>
              <a:t> - это программа, </a:t>
            </a:r>
            <a:r>
              <a:rPr lang="ru-RU" sz="2800" dirty="0">
                <a:solidFill>
                  <a:srgbClr val="FFFFFF"/>
                </a:solidFill>
                <a:latin typeface="Consolas"/>
                <a:cs typeface="Calibri"/>
              </a:rPr>
              <a:t>которая</a:t>
            </a:r>
            <a:r>
              <a:rPr lang="ru-RU" sz="2800" dirty="0">
                <a:solidFill>
                  <a:srgbClr val="FFFFFF"/>
                </a:solidFill>
                <a:latin typeface="Consolas"/>
                <a:ea typeface="+mn-lt"/>
                <a:cs typeface="+mn-lt"/>
              </a:rPr>
              <a:t> имитирует разговор с пользователем на естественном языке, позволяя ему взаимодействовать с цифровым устройством, как с реальным человеком.</a:t>
            </a:r>
            <a:endParaRPr lang="ru-RU" sz="2800">
              <a:solidFill>
                <a:srgbClr val="FFFFFF"/>
              </a:solidFill>
              <a:latin typeface="Consolas"/>
              <a:cs typeface="Calibri"/>
            </a:endParaRPr>
          </a:p>
          <a:p>
            <a:pPr algn="ctr"/>
            <a:endParaRPr lang="ru-RU" sz="2800" dirty="0">
              <a:solidFill>
                <a:srgbClr val="FFFFFF"/>
              </a:solidFill>
              <a:latin typeface="Consolas"/>
              <a:cs typeface="Calibri"/>
            </a:endParaRPr>
          </a:p>
          <a:p>
            <a:pPr algn="ctr">
              <a:lnSpc>
                <a:spcPct val="100000"/>
              </a:lnSpc>
            </a:pPr>
            <a:endParaRPr lang="ru-RU" sz="2400" dirty="0">
              <a:solidFill>
                <a:srgbClr val="FFFFFF"/>
              </a:solidFill>
              <a:latin typeface="Consolas"/>
              <a:cs typeface="Calibri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4569F2E5-A930-4DC4-B992-DF89B683A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5088" y="648321"/>
            <a:ext cx="5549867" cy="55498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7E4879-B054-48C7-8B53-680486D47545}"/>
              </a:ext>
            </a:extLst>
          </p:cNvPr>
          <p:cNvSpPr txBox="1"/>
          <p:nvPr/>
        </p:nvSpPr>
        <p:spPr>
          <a:xfrm>
            <a:off x="-99495" y="5252865"/>
            <a:ext cx="679189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ru-RU" sz="2400" dirty="0">
              <a:solidFill>
                <a:srgbClr val="FFFFFF"/>
              </a:solidFill>
              <a:latin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90493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8045BF01-625E-4022-91E5-488DB3FCB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0658" cy="6858000"/>
          </a:xfrm>
          <a:prstGeom prst="rect">
            <a:avLst/>
          </a:prstGeom>
          <a:solidFill>
            <a:schemeClr val="tx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85000"/>
                </a:schemeClr>
              </a:solidFill>
            </a:endParaRPr>
          </a:p>
        </p:txBody>
      </p:sp>
      <p:sp useBgFill="1">
        <p:nvSpPr>
          <p:cNvPr id="16" name="Rectangle 10">
            <a:extLst>
              <a:ext uri="{FF2B5EF4-FFF2-40B4-BE49-F238E27FC236}">
                <a16:creationId xmlns:a16="http://schemas.microsoft.com/office/drawing/2014/main" id="{0E442549-290E-4B7E-892E-F2DB911DD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7" y="-2"/>
            <a:ext cx="7537704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E93A29E-3855-4C3F-AC36-FE3B019EA1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92401" y="1034851"/>
            <a:ext cx="6178482" cy="1458891"/>
          </a:xfrm>
        </p:spPr>
        <p:txBody>
          <a:bodyPr anchor="b">
            <a:normAutofit/>
          </a:bodyPr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Consolas"/>
                <a:ea typeface="+mn-lt"/>
                <a:cs typeface="+mn-lt"/>
              </a:rPr>
              <a:t>Определение темы проекта</a:t>
            </a:r>
            <a:endParaRPr lang="en-US"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Consolas"/>
                <a:ea typeface="+mn-lt"/>
                <a:cs typeface="+mn-lt"/>
              </a:rPr>
              <a:t>Определение цели и задачей</a:t>
            </a:r>
            <a:endParaRPr lang="en-US">
              <a:latin typeface="Consolas"/>
              <a:ea typeface="+mn-lt"/>
              <a:cs typeface="+mn-lt"/>
            </a:endParaRPr>
          </a:p>
          <a:p>
            <a:endParaRPr lang="ru-RU" dirty="0">
              <a:latin typeface="Consolas"/>
              <a:cs typeface="Calibri"/>
            </a:endParaRP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E50C116-E45A-4836-B388-4C550332B4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064860" y="2936859"/>
            <a:ext cx="7124386" cy="1192803"/>
          </a:xfrm>
        </p:spPr>
        <p:txBody>
          <a:bodyPr vert="horz" lIns="91440" tIns="45720" rIns="91440" bIns="45720" rtlCol="0" anchor="t">
            <a:noAutofit/>
          </a:bodyPr>
          <a:lstStyle/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Consolas"/>
                <a:ea typeface="+mn-lt"/>
                <a:cs typeface="+mn-lt"/>
              </a:rPr>
              <a:t>Поиск источников, сбор и анализ данных</a:t>
            </a:r>
            <a:endParaRPr lang="en-US" dirty="0">
              <a:latin typeface="Consolas"/>
              <a:ea typeface="+mn-lt"/>
              <a:cs typeface="+mn-lt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ru-RU" dirty="0">
                <a:latin typeface="Consolas"/>
                <a:ea typeface="+mn-lt"/>
                <a:cs typeface="+mn-lt"/>
              </a:rPr>
              <a:t>Создание чат-бота и базы данных</a:t>
            </a:r>
            <a:endParaRPr lang="en-US">
              <a:latin typeface="Consolas"/>
              <a:ea typeface="+mn-lt"/>
              <a:cs typeface="+mn-lt"/>
            </a:endParaRPr>
          </a:p>
          <a:p>
            <a:endParaRPr lang="ru-RU" sz="2400" dirty="0">
              <a:latin typeface="Consolas"/>
              <a:cs typeface="Calibri"/>
            </a:endParaRP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CC2C6450-AEB1-44DE-A4FC-3DBD79B75700}"/>
              </a:ext>
            </a:extLst>
          </p:cNvPr>
          <p:cNvSpPr txBox="1">
            <a:spLocks/>
          </p:cNvSpPr>
          <p:nvPr/>
        </p:nvSpPr>
        <p:spPr>
          <a:xfrm>
            <a:off x="526899" y="2989943"/>
            <a:ext cx="3602333" cy="1017661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sq" cmpd="sng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chemeClr val="bg1"/>
                </a:solidFill>
                <a:latin typeface="Consolas"/>
                <a:cs typeface="Calibri Light"/>
              </a:rPr>
              <a:t>Основной этап</a:t>
            </a:r>
            <a:endParaRPr lang="ru-RU" sz="4000" dirty="0">
              <a:solidFill>
                <a:schemeClr val="bg1"/>
              </a:solidFill>
              <a:latin typeface="Consolas"/>
            </a:endParaRP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0A25174F-6A3B-4D21-9932-5A2CDA682DE9}"/>
              </a:ext>
            </a:extLst>
          </p:cNvPr>
          <p:cNvSpPr txBox="1">
            <a:spLocks/>
          </p:cNvSpPr>
          <p:nvPr/>
        </p:nvSpPr>
        <p:spPr>
          <a:xfrm>
            <a:off x="523227" y="4987667"/>
            <a:ext cx="3611513" cy="1127830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sq" cmpd="sng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chemeClr val="bg1"/>
                </a:solidFill>
                <a:latin typeface="Consolas"/>
                <a:cs typeface="Calibri Light"/>
              </a:rPr>
              <a:t>Заключительный этап</a:t>
            </a:r>
          </a:p>
        </p:txBody>
      </p:sp>
      <p:sp>
        <p:nvSpPr>
          <p:cNvPr id="11" name="Заголовок 10">
            <a:extLst>
              <a:ext uri="{FF2B5EF4-FFF2-40B4-BE49-F238E27FC236}">
                <a16:creationId xmlns:a16="http://schemas.microsoft.com/office/drawing/2014/main" id="{28BF5867-2390-422C-8E1F-594933866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3149" y="337583"/>
            <a:ext cx="5411120" cy="884889"/>
          </a:xfrm>
        </p:spPr>
        <p:txBody>
          <a:bodyPr vert="horz" lIns="91440" tIns="45720" rIns="91440" bIns="45720" rtlCol="0" anchor="ctr">
            <a:noAutofit/>
          </a:bodyPr>
          <a:lstStyle/>
          <a:p>
            <a:endParaRPr lang="ru-RU" sz="2600" b="1" dirty="0">
              <a:solidFill>
                <a:srgbClr val="000000"/>
              </a:solidFill>
              <a:latin typeface="Consolas"/>
              <a:ea typeface="+mj-lt"/>
              <a:cs typeface="+mj-lt"/>
            </a:endParaRPr>
          </a:p>
          <a:p>
            <a:endParaRPr lang="ru-RU" sz="2700" dirty="0">
              <a:solidFill>
                <a:srgbClr val="000000"/>
              </a:solidFill>
              <a:cs typeface="Calibri Light"/>
            </a:endParaRPr>
          </a:p>
        </p:txBody>
      </p:sp>
      <p:sp>
        <p:nvSpPr>
          <p:cNvPr id="14" name="Заголовок 1">
            <a:extLst>
              <a:ext uri="{FF2B5EF4-FFF2-40B4-BE49-F238E27FC236}">
                <a16:creationId xmlns:a16="http://schemas.microsoft.com/office/drawing/2014/main" id="{B7B89CC6-0761-4475-8E22-2154170DFBCE}"/>
              </a:ext>
            </a:extLst>
          </p:cNvPr>
          <p:cNvSpPr txBox="1">
            <a:spLocks/>
          </p:cNvSpPr>
          <p:nvPr/>
        </p:nvSpPr>
        <p:spPr>
          <a:xfrm>
            <a:off x="526898" y="1034448"/>
            <a:ext cx="3602333" cy="1063565"/>
          </a:xfrm>
          <a:prstGeom prst="rect">
            <a:avLst/>
          </a:prstGeom>
          <a:solidFill>
            <a:schemeClr val="tx1">
              <a:alpha val="50000"/>
            </a:schemeClr>
          </a:solidFill>
          <a:ln w="25400" cap="sq" cmpd="sng">
            <a:solidFill>
              <a:schemeClr val="bg1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ru-RU" sz="2800" dirty="0">
                <a:solidFill>
                  <a:schemeClr val="bg1"/>
                </a:solidFill>
                <a:latin typeface="Consolas"/>
                <a:cs typeface="Calibri Light"/>
              </a:rPr>
              <a:t>Начальный этап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06C9F1-D4FE-4D60-B9FD-15C8E6BED7FE}"/>
              </a:ext>
            </a:extLst>
          </p:cNvPr>
          <p:cNvSpPr txBox="1"/>
          <p:nvPr/>
        </p:nvSpPr>
        <p:spPr>
          <a:xfrm>
            <a:off x="5550667" y="5266063"/>
            <a:ext cx="639712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sz="2400" dirty="0">
                <a:latin typeface="Consolas"/>
              </a:rPr>
              <a:t>Представление проектной работы</a:t>
            </a:r>
          </a:p>
        </p:txBody>
      </p:sp>
    </p:spTree>
    <p:extLst>
      <p:ext uri="{BB962C8B-B14F-4D97-AF65-F5344CB8AC3E}">
        <p14:creationId xmlns:p14="http://schemas.microsoft.com/office/powerpoint/2010/main" val="33462412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DA5EC3-0334-44EB-8FDD-C361BDCEE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205" y="1718031"/>
            <a:ext cx="3582073" cy="146347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 sz="3700" kern="1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Анкетирование</a:t>
            </a:r>
            <a:endParaRPr lang="en-US" sz="3700" kern="120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7" name="Content Placeholder 17">
            <a:extLst>
              <a:ext uri="{FF2B5EF4-FFF2-40B4-BE49-F238E27FC236}">
                <a16:creationId xmlns:a16="http://schemas.microsoft.com/office/drawing/2014/main" id="{DA5CA5B5-F150-4877-8A97-5F9EEB73F1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26" y="2765610"/>
            <a:ext cx="4062235" cy="32107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ru-RU" sz="1800">
                <a:solidFill>
                  <a:schemeClr val="bg1"/>
                </a:solidFill>
                <a:latin typeface="Consolas"/>
              </a:rPr>
              <a:t>Результатом опроса наших одноклассников стало выявление функций первой необходимости</a:t>
            </a:r>
            <a:r>
              <a:rPr lang="en-US" sz="1800">
                <a:solidFill>
                  <a:schemeClr val="bg1"/>
                </a:solidFill>
                <a:latin typeface="Consolas"/>
              </a:rPr>
              <a:t>:</a:t>
            </a: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Consolas"/>
              </a:rPr>
              <a:t>1)</a:t>
            </a:r>
            <a:r>
              <a:rPr lang="ru-RU" sz="1800">
                <a:solidFill>
                  <a:schemeClr val="bg1"/>
                </a:solidFill>
                <a:latin typeface="Consolas"/>
              </a:rPr>
              <a:t> Список учителей с контактными данными</a:t>
            </a:r>
            <a:endParaRPr lang="en-US" sz="1800">
              <a:solidFill>
                <a:schemeClr val="bg1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Consolas"/>
              </a:rPr>
              <a:t>2)</a:t>
            </a:r>
            <a:r>
              <a:rPr lang="ru-RU" sz="1800">
                <a:solidFill>
                  <a:schemeClr val="bg1"/>
                </a:solidFill>
                <a:latin typeface="Consolas"/>
              </a:rPr>
              <a:t> Расписание звонков</a:t>
            </a:r>
            <a:endParaRPr lang="en-US" sz="1800">
              <a:solidFill>
                <a:schemeClr val="bg1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Consolas"/>
              </a:rPr>
              <a:t>3)</a:t>
            </a:r>
            <a:r>
              <a:rPr lang="ru-RU" sz="1800">
                <a:solidFill>
                  <a:schemeClr val="bg1"/>
                </a:solidFill>
                <a:latin typeface="Consolas"/>
              </a:rPr>
              <a:t> Расписание уроков на каждый день</a:t>
            </a:r>
            <a:endParaRPr lang="en-US" sz="1800">
              <a:solidFill>
                <a:schemeClr val="bg1"/>
              </a:solidFill>
              <a:latin typeface="Consolas"/>
            </a:endParaRPr>
          </a:p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Consolas"/>
              </a:rPr>
              <a:t>4)</a:t>
            </a:r>
            <a:r>
              <a:rPr lang="ru-RU" sz="1800">
                <a:solidFill>
                  <a:schemeClr val="bg1"/>
                </a:solidFill>
                <a:latin typeface="Consolas"/>
              </a:rPr>
              <a:t> Образцы заявлений</a:t>
            </a:r>
            <a:endParaRPr lang="en-US" sz="1800">
              <a:solidFill>
                <a:schemeClr val="bg1"/>
              </a:solidFill>
              <a:latin typeface="Consolas"/>
            </a:endParaRPr>
          </a:p>
          <a:p>
            <a:pPr marL="0" indent="0">
              <a:buNone/>
            </a:pPr>
            <a:endParaRPr lang="ru-RU" sz="18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4" name="Рисунок 4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28881B5-BE46-4F16-A92F-BFE08ADAE1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20"/>
          <a:stretch/>
        </p:blipFill>
        <p:spPr>
          <a:xfrm>
            <a:off x="4765731" y="1301283"/>
            <a:ext cx="7344373" cy="413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431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6D6FAA8-41A5-46EA-A8AB-E9D2754A6F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00601" y="1073777"/>
            <a:ext cx="5623281" cy="4686943"/>
          </a:xfrm>
          <a:custGeom>
            <a:avLst/>
            <a:gdLst>
              <a:gd name="connsiteX0" fmla="*/ 2768595 w 4574113"/>
              <a:gd name="connsiteY0" fmla="*/ 2476119 h 3812472"/>
              <a:gd name="connsiteX1" fmla="*/ 3374676 w 4574113"/>
              <a:gd name="connsiteY1" fmla="*/ 2476119 h 3812472"/>
              <a:gd name="connsiteX2" fmla="*/ 3403209 w 4574113"/>
              <a:gd name="connsiteY2" fmla="*/ 2479909 h 3812472"/>
              <a:gd name="connsiteX3" fmla="*/ 3422833 w 4574113"/>
              <a:gd name="connsiteY3" fmla="*/ 2488137 h 3812472"/>
              <a:gd name="connsiteX4" fmla="*/ 3410840 w 4574113"/>
              <a:gd name="connsiteY4" fmla="*/ 2508879 h 3812472"/>
              <a:gd name="connsiteX5" fmla="*/ 2985934 w 4574113"/>
              <a:gd name="connsiteY5" fmla="*/ 3243764 h 3812472"/>
              <a:gd name="connsiteX6" fmla="*/ 2732784 w 4574113"/>
              <a:gd name="connsiteY6" fmla="*/ 3390890 h 3812472"/>
              <a:gd name="connsiteX7" fmla="*/ 2529297 w 4574113"/>
              <a:gd name="connsiteY7" fmla="*/ 3390890 h 3812472"/>
              <a:gd name="connsiteX8" fmla="*/ 2505559 w 4574113"/>
              <a:gd name="connsiteY8" fmla="*/ 3390890 h 3812472"/>
              <a:gd name="connsiteX9" fmla="*/ 2482907 w 4574113"/>
              <a:gd name="connsiteY9" fmla="*/ 3351884 h 3812472"/>
              <a:gd name="connsiteX10" fmla="*/ 2371959 w 4574113"/>
              <a:gd name="connsiteY10" fmla="*/ 3160822 h 3812472"/>
              <a:gd name="connsiteX11" fmla="*/ 2371959 w 4574113"/>
              <a:gd name="connsiteY11" fmla="*/ 3053878 h 3812472"/>
              <a:gd name="connsiteX12" fmla="*/ 2675654 w 4574113"/>
              <a:gd name="connsiteY12" fmla="*/ 2530895 h 3812472"/>
              <a:gd name="connsiteX13" fmla="*/ 2768595 w 4574113"/>
              <a:gd name="connsiteY13" fmla="*/ 2476119 h 3812472"/>
              <a:gd name="connsiteX14" fmla="*/ 3909778 w 4574113"/>
              <a:gd name="connsiteY14" fmla="*/ 676847 h 3812472"/>
              <a:gd name="connsiteX15" fmla="*/ 4305516 w 4574113"/>
              <a:gd name="connsiteY15" fmla="*/ 676847 h 3812472"/>
              <a:gd name="connsiteX16" fmla="*/ 4367056 w 4574113"/>
              <a:gd name="connsiteY16" fmla="*/ 712612 h 3812472"/>
              <a:gd name="connsiteX17" fmla="*/ 4564498 w 4574113"/>
              <a:gd name="connsiteY17" fmla="*/ 1054092 h 3812472"/>
              <a:gd name="connsiteX18" fmla="*/ 4564498 w 4574113"/>
              <a:gd name="connsiteY18" fmla="*/ 1123921 h 3812472"/>
              <a:gd name="connsiteX19" fmla="*/ 4367056 w 4574113"/>
              <a:gd name="connsiteY19" fmla="*/ 1465401 h 3812472"/>
              <a:gd name="connsiteX20" fmla="*/ 4305516 w 4574113"/>
              <a:gd name="connsiteY20" fmla="*/ 1501167 h 3812472"/>
              <a:gd name="connsiteX21" fmla="*/ 3909778 w 4574113"/>
              <a:gd name="connsiteY21" fmla="*/ 1501167 h 3812472"/>
              <a:gd name="connsiteX22" fmla="*/ 3849091 w 4574113"/>
              <a:gd name="connsiteY22" fmla="*/ 1465401 h 3812472"/>
              <a:gd name="connsiteX23" fmla="*/ 3650795 w 4574113"/>
              <a:gd name="connsiteY23" fmla="*/ 1123921 h 3812472"/>
              <a:gd name="connsiteX24" fmla="*/ 3650795 w 4574113"/>
              <a:gd name="connsiteY24" fmla="*/ 1054092 h 3812472"/>
              <a:gd name="connsiteX25" fmla="*/ 3849091 w 4574113"/>
              <a:gd name="connsiteY25" fmla="*/ 712612 h 3812472"/>
              <a:gd name="connsiteX26" fmla="*/ 3909778 w 4574113"/>
              <a:gd name="connsiteY26" fmla="*/ 676847 h 3812472"/>
              <a:gd name="connsiteX27" fmla="*/ 1104892 w 4574113"/>
              <a:gd name="connsiteY27" fmla="*/ 0 h 3812472"/>
              <a:gd name="connsiteX28" fmla="*/ 2732784 w 4574113"/>
              <a:gd name="connsiteY28" fmla="*/ 0 h 3812472"/>
              <a:gd name="connsiteX29" fmla="*/ 2985934 w 4574113"/>
              <a:gd name="connsiteY29" fmla="*/ 147125 h 3812472"/>
              <a:gd name="connsiteX30" fmla="*/ 3798122 w 4574113"/>
              <a:gd name="connsiteY30" fmla="*/ 1551823 h 3812472"/>
              <a:gd name="connsiteX31" fmla="*/ 3798122 w 4574113"/>
              <a:gd name="connsiteY31" fmla="*/ 1839068 h 3812472"/>
              <a:gd name="connsiteX32" fmla="*/ 3496551 w 4574113"/>
              <a:gd name="connsiteY32" fmla="*/ 2360642 h 3812472"/>
              <a:gd name="connsiteX33" fmla="*/ 3471135 w 4574113"/>
              <a:gd name="connsiteY33" fmla="*/ 2404597 h 3812472"/>
              <a:gd name="connsiteX34" fmla="*/ 3472029 w 4574113"/>
              <a:gd name="connsiteY34" fmla="*/ 2404972 h 3812472"/>
              <a:gd name="connsiteX35" fmla="*/ 3516881 w 4574113"/>
              <a:gd name="connsiteY35" fmla="*/ 2450209 h 3812472"/>
              <a:gd name="connsiteX36" fmla="*/ 3857970 w 4574113"/>
              <a:gd name="connsiteY36" fmla="*/ 3040131 h 3812472"/>
              <a:gd name="connsiteX37" fmla="*/ 3857970 w 4574113"/>
              <a:gd name="connsiteY37" fmla="*/ 3160764 h 3812472"/>
              <a:gd name="connsiteX38" fmla="*/ 3516881 w 4574113"/>
              <a:gd name="connsiteY38" fmla="*/ 3750684 h 3812472"/>
              <a:gd name="connsiteX39" fmla="*/ 3410567 w 4574113"/>
              <a:gd name="connsiteY39" fmla="*/ 3812472 h 3812472"/>
              <a:gd name="connsiteX40" fmla="*/ 2726911 w 4574113"/>
              <a:gd name="connsiteY40" fmla="*/ 3812472 h 3812472"/>
              <a:gd name="connsiteX41" fmla="*/ 2622074 w 4574113"/>
              <a:gd name="connsiteY41" fmla="*/ 3750684 h 3812472"/>
              <a:gd name="connsiteX42" fmla="*/ 2438330 w 4574113"/>
              <a:gd name="connsiteY42" fmla="*/ 3434265 h 3812472"/>
              <a:gd name="connsiteX43" fmla="*/ 2417573 w 4574113"/>
              <a:gd name="connsiteY43" fmla="*/ 3398519 h 3812472"/>
              <a:gd name="connsiteX44" fmla="*/ 2433905 w 4574113"/>
              <a:gd name="connsiteY44" fmla="*/ 3398519 h 3812472"/>
              <a:gd name="connsiteX45" fmla="*/ 2511101 w 4574113"/>
              <a:gd name="connsiteY45" fmla="*/ 3398519 h 3812472"/>
              <a:gd name="connsiteX46" fmla="*/ 2544636 w 4574113"/>
              <a:gd name="connsiteY46" fmla="*/ 3456269 h 3812472"/>
              <a:gd name="connsiteX47" fmla="*/ 2672757 w 4574113"/>
              <a:gd name="connsiteY47" fmla="*/ 3676902 h 3812472"/>
              <a:gd name="connsiteX48" fmla="*/ 2765699 w 4574113"/>
              <a:gd name="connsiteY48" fmla="*/ 3731679 h 3812472"/>
              <a:gd name="connsiteX49" fmla="*/ 3371780 w 4574113"/>
              <a:gd name="connsiteY49" fmla="*/ 3731679 h 3812472"/>
              <a:gd name="connsiteX50" fmla="*/ 3466029 w 4574113"/>
              <a:gd name="connsiteY50" fmla="*/ 3676902 h 3812472"/>
              <a:gd name="connsiteX51" fmla="*/ 3768415 w 4574113"/>
              <a:gd name="connsiteY51" fmla="*/ 3153920 h 3812472"/>
              <a:gd name="connsiteX52" fmla="*/ 3768415 w 4574113"/>
              <a:gd name="connsiteY52" fmla="*/ 3046975 h 3812472"/>
              <a:gd name="connsiteX53" fmla="*/ 3466029 w 4574113"/>
              <a:gd name="connsiteY53" fmla="*/ 2523992 h 3812472"/>
              <a:gd name="connsiteX54" fmla="*/ 3426268 w 4574113"/>
              <a:gd name="connsiteY54" fmla="*/ 2483888 h 3812472"/>
              <a:gd name="connsiteX55" fmla="*/ 3421667 w 4574113"/>
              <a:gd name="connsiteY55" fmla="*/ 2481960 h 3812472"/>
              <a:gd name="connsiteX56" fmla="*/ 3446331 w 4574113"/>
              <a:gd name="connsiteY56" fmla="*/ 2439303 h 3812472"/>
              <a:gd name="connsiteX57" fmla="*/ 3464674 w 4574113"/>
              <a:gd name="connsiteY57" fmla="*/ 2407578 h 3812472"/>
              <a:gd name="connsiteX58" fmla="*/ 3445649 w 4574113"/>
              <a:gd name="connsiteY58" fmla="*/ 2399601 h 3812472"/>
              <a:gd name="connsiteX59" fmla="*/ 3413464 w 4574113"/>
              <a:gd name="connsiteY59" fmla="*/ 2395325 h 3812472"/>
              <a:gd name="connsiteX60" fmla="*/ 2729808 w 4574113"/>
              <a:gd name="connsiteY60" fmla="*/ 2395325 h 3812472"/>
              <a:gd name="connsiteX61" fmla="*/ 2624971 w 4574113"/>
              <a:gd name="connsiteY61" fmla="*/ 2457112 h 3812472"/>
              <a:gd name="connsiteX62" fmla="*/ 2282405 w 4574113"/>
              <a:gd name="connsiteY62" fmla="*/ 3047034 h 3812472"/>
              <a:gd name="connsiteX63" fmla="*/ 2282405 w 4574113"/>
              <a:gd name="connsiteY63" fmla="*/ 3167666 h 3812472"/>
              <a:gd name="connsiteX64" fmla="*/ 2395478 w 4574113"/>
              <a:gd name="connsiteY64" fmla="*/ 3362386 h 3812472"/>
              <a:gd name="connsiteX65" fmla="*/ 2412031 w 4574113"/>
              <a:gd name="connsiteY65" fmla="*/ 3390890 h 3812472"/>
              <a:gd name="connsiteX66" fmla="*/ 2335350 w 4574113"/>
              <a:gd name="connsiteY66" fmla="*/ 3390890 h 3812472"/>
              <a:gd name="connsiteX67" fmla="*/ 1104892 w 4574113"/>
              <a:gd name="connsiteY67" fmla="*/ 3390890 h 3812472"/>
              <a:gd name="connsiteX68" fmla="*/ 855258 w 4574113"/>
              <a:gd name="connsiteY68" fmla="*/ 3243764 h 3812472"/>
              <a:gd name="connsiteX69" fmla="*/ 39555 w 4574113"/>
              <a:gd name="connsiteY69" fmla="*/ 1839068 h 3812472"/>
              <a:gd name="connsiteX70" fmla="*/ 39555 w 4574113"/>
              <a:gd name="connsiteY70" fmla="*/ 1551823 h 3812472"/>
              <a:gd name="connsiteX71" fmla="*/ 855258 w 4574113"/>
              <a:gd name="connsiteY71" fmla="*/ 147125 h 3812472"/>
              <a:gd name="connsiteX72" fmla="*/ 1104892 w 4574113"/>
              <a:gd name="connsiteY72" fmla="*/ 0 h 3812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4574113" h="3812472">
                <a:moveTo>
                  <a:pt x="2768595" y="2476119"/>
                </a:moveTo>
                <a:cubicBezTo>
                  <a:pt x="2768595" y="2476119"/>
                  <a:pt x="2768595" y="2476119"/>
                  <a:pt x="3374676" y="2476119"/>
                </a:cubicBezTo>
                <a:cubicBezTo>
                  <a:pt x="3384493" y="2476119"/>
                  <a:pt x="3394066" y="2477423"/>
                  <a:pt x="3403209" y="2479909"/>
                </a:cubicBezTo>
                <a:lnTo>
                  <a:pt x="3422833" y="2488137"/>
                </a:lnTo>
                <a:lnTo>
                  <a:pt x="3410840" y="2508879"/>
                </a:lnTo>
                <a:cubicBezTo>
                  <a:pt x="3302401" y="2696426"/>
                  <a:pt x="3163600" y="2936487"/>
                  <a:pt x="2985934" y="3243764"/>
                </a:cubicBezTo>
                <a:cubicBezTo>
                  <a:pt x="2933195" y="3334842"/>
                  <a:pt x="2838263" y="3390890"/>
                  <a:pt x="2732784" y="3390890"/>
                </a:cubicBezTo>
                <a:cubicBezTo>
                  <a:pt x="2732784" y="3390890"/>
                  <a:pt x="2732784" y="3390890"/>
                  <a:pt x="2529297" y="3390890"/>
                </a:cubicBezTo>
                <a:lnTo>
                  <a:pt x="2505559" y="3390890"/>
                </a:lnTo>
                <a:lnTo>
                  <a:pt x="2482907" y="3351884"/>
                </a:lnTo>
                <a:cubicBezTo>
                  <a:pt x="2451367" y="3297569"/>
                  <a:pt x="2414666" y="3234367"/>
                  <a:pt x="2371959" y="3160822"/>
                </a:cubicBezTo>
                <a:cubicBezTo>
                  <a:pt x="2352324" y="3128217"/>
                  <a:pt x="2352324" y="3086483"/>
                  <a:pt x="2371959" y="3053878"/>
                </a:cubicBezTo>
                <a:cubicBezTo>
                  <a:pt x="2371959" y="3053878"/>
                  <a:pt x="2371959" y="3053878"/>
                  <a:pt x="2675654" y="2530895"/>
                </a:cubicBezTo>
                <a:cubicBezTo>
                  <a:pt x="2693981" y="2496986"/>
                  <a:pt x="2730633" y="2476119"/>
                  <a:pt x="2768595" y="2476119"/>
                </a:cubicBezTo>
                <a:close/>
                <a:moveTo>
                  <a:pt x="3909778" y="676847"/>
                </a:moveTo>
                <a:cubicBezTo>
                  <a:pt x="3909778" y="676847"/>
                  <a:pt x="3909778" y="676847"/>
                  <a:pt x="4305516" y="676847"/>
                </a:cubicBezTo>
                <a:cubicBezTo>
                  <a:pt x="4331158" y="676847"/>
                  <a:pt x="4354235" y="690472"/>
                  <a:pt x="4367056" y="712612"/>
                </a:cubicBezTo>
                <a:cubicBezTo>
                  <a:pt x="4367056" y="712612"/>
                  <a:pt x="4367056" y="712612"/>
                  <a:pt x="4564498" y="1054092"/>
                </a:cubicBezTo>
                <a:cubicBezTo>
                  <a:pt x="4577319" y="1075382"/>
                  <a:pt x="4577319" y="1102632"/>
                  <a:pt x="4564498" y="1123921"/>
                </a:cubicBezTo>
                <a:cubicBezTo>
                  <a:pt x="4564498" y="1123921"/>
                  <a:pt x="4564498" y="1123921"/>
                  <a:pt x="4367056" y="1465401"/>
                </a:cubicBezTo>
                <a:cubicBezTo>
                  <a:pt x="4354235" y="1487542"/>
                  <a:pt x="4331158" y="1501167"/>
                  <a:pt x="4305516" y="1501167"/>
                </a:cubicBezTo>
                <a:cubicBezTo>
                  <a:pt x="4305516" y="1501167"/>
                  <a:pt x="4305516" y="1501167"/>
                  <a:pt x="3909778" y="1501167"/>
                </a:cubicBezTo>
                <a:cubicBezTo>
                  <a:pt x="3884990" y="1501167"/>
                  <a:pt x="3861058" y="1487542"/>
                  <a:pt x="3849091" y="1465401"/>
                </a:cubicBezTo>
                <a:cubicBezTo>
                  <a:pt x="3849091" y="1465401"/>
                  <a:pt x="3849091" y="1465401"/>
                  <a:pt x="3650795" y="1123921"/>
                </a:cubicBezTo>
                <a:cubicBezTo>
                  <a:pt x="3637974" y="1102632"/>
                  <a:pt x="3637974" y="1075382"/>
                  <a:pt x="3650795" y="1054092"/>
                </a:cubicBezTo>
                <a:cubicBezTo>
                  <a:pt x="3650795" y="1054092"/>
                  <a:pt x="3650795" y="1054092"/>
                  <a:pt x="3849091" y="712612"/>
                </a:cubicBezTo>
                <a:cubicBezTo>
                  <a:pt x="3861058" y="690472"/>
                  <a:pt x="3884990" y="676847"/>
                  <a:pt x="3909778" y="676847"/>
                </a:cubicBezTo>
                <a:close/>
                <a:moveTo>
                  <a:pt x="1104892" y="0"/>
                </a:moveTo>
                <a:cubicBezTo>
                  <a:pt x="1104892" y="0"/>
                  <a:pt x="1104892" y="0"/>
                  <a:pt x="2732784" y="0"/>
                </a:cubicBezTo>
                <a:cubicBezTo>
                  <a:pt x="2838263" y="0"/>
                  <a:pt x="2933195" y="56047"/>
                  <a:pt x="2985934" y="147125"/>
                </a:cubicBezTo>
                <a:cubicBezTo>
                  <a:pt x="2985934" y="147125"/>
                  <a:pt x="2985934" y="147125"/>
                  <a:pt x="3798122" y="1551823"/>
                </a:cubicBezTo>
                <a:cubicBezTo>
                  <a:pt x="3850862" y="1639397"/>
                  <a:pt x="3850862" y="1751493"/>
                  <a:pt x="3798122" y="1839068"/>
                </a:cubicBezTo>
                <a:cubicBezTo>
                  <a:pt x="3798122" y="1839068"/>
                  <a:pt x="3798122" y="1839068"/>
                  <a:pt x="3496551" y="2360642"/>
                </a:cubicBezTo>
                <a:lnTo>
                  <a:pt x="3471135" y="2404597"/>
                </a:lnTo>
                <a:lnTo>
                  <a:pt x="3472029" y="2404972"/>
                </a:lnTo>
                <a:cubicBezTo>
                  <a:pt x="3490302" y="2415638"/>
                  <a:pt x="3505806" y="2431084"/>
                  <a:pt x="3516881" y="2450209"/>
                </a:cubicBezTo>
                <a:cubicBezTo>
                  <a:pt x="3516881" y="2450209"/>
                  <a:pt x="3516881" y="2450209"/>
                  <a:pt x="3857970" y="3040131"/>
                </a:cubicBezTo>
                <a:cubicBezTo>
                  <a:pt x="3880120" y="3076909"/>
                  <a:pt x="3880120" y="3123985"/>
                  <a:pt x="3857970" y="3160764"/>
                </a:cubicBezTo>
                <a:cubicBezTo>
                  <a:pt x="3857970" y="3160764"/>
                  <a:pt x="3857970" y="3160764"/>
                  <a:pt x="3516881" y="3750684"/>
                </a:cubicBezTo>
                <a:cubicBezTo>
                  <a:pt x="3494732" y="3788933"/>
                  <a:pt x="3454864" y="3812472"/>
                  <a:pt x="3410567" y="3812472"/>
                </a:cubicBezTo>
                <a:cubicBezTo>
                  <a:pt x="3410567" y="3812472"/>
                  <a:pt x="3410567" y="3812472"/>
                  <a:pt x="2726911" y="3812472"/>
                </a:cubicBezTo>
                <a:cubicBezTo>
                  <a:pt x="2684090" y="3812472"/>
                  <a:pt x="2642747" y="3788933"/>
                  <a:pt x="2622074" y="3750684"/>
                </a:cubicBezTo>
                <a:cubicBezTo>
                  <a:pt x="2622074" y="3750684"/>
                  <a:pt x="2622074" y="3750684"/>
                  <a:pt x="2438330" y="3434265"/>
                </a:cubicBezTo>
                <a:lnTo>
                  <a:pt x="2417573" y="3398519"/>
                </a:lnTo>
                <a:lnTo>
                  <a:pt x="2433905" y="3398519"/>
                </a:lnTo>
                <a:lnTo>
                  <a:pt x="2511101" y="3398519"/>
                </a:lnTo>
                <a:lnTo>
                  <a:pt x="2544636" y="3456269"/>
                </a:lnTo>
                <a:cubicBezTo>
                  <a:pt x="2672757" y="3676902"/>
                  <a:pt x="2672757" y="3676902"/>
                  <a:pt x="2672757" y="3676902"/>
                </a:cubicBezTo>
                <a:cubicBezTo>
                  <a:pt x="2691084" y="3710811"/>
                  <a:pt x="2727737" y="3731679"/>
                  <a:pt x="2765699" y="3731679"/>
                </a:cubicBezTo>
                <a:cubicBezTo>
                  <a:pt x="3371780" y="3731679"/>
                  <a:pt x="3371780" y="3731679"/>
                  <a:pt x="3371780" y="3731679"/>
                </a:cubicBezTo>
                <a:cubicBezTo>
                  <a:pt x="3411050" y="3731679"/>
                  <a:pt x="3446394" y="3710811"/>
                  <a:pt x="3466029" y="3676902"/>
                </a:cubicBezTo>
                <a:cubicBezTo>
                  <a:pt x="3768415" y="3153920"/>
                  <a:pt x="3768415" y="3153920"/>
                  <a:pt x="3768415" y="3153920"/>
                </a:cubicBezTo>
                <a:cubicBezTo>
                  <a:pt x="3788051" y="3121314"/>
                  <a:pt x="3788051" y="3079580"/>
                  <a:pt x="3768415" y="3046975"/>
                </a:cubicBezTo>
                <a:cubicBezTo>
                  <a:pt x="3466029" y="2523992"/>
                  <a:pt x="3466029" y="2523992"/>
                  <a:pt x="3466029" y="2523992"/>
                </a:cubicBezTo>
                <a:cubicBezTo>
                  <a:pt x="3456211" y="2507037"/>
                  <a:pt x="3442467" y="2493343"/>
                  <a:pt x="3426268" y="2483888"/>
                </a:cubicBezTo>
                <a:lnTo>
                  <a:pt x="3421667" y="2481960"/>
                </a:lnTo>
                <a:lnTo>
                  <a:pt x="3446331" y="2439303"/>
                </a:lnTo>
                <a:lnTo>
                  <a:pt x="3464674" y="2407578"/>
                </a:lnTo>
                <a:lnTo>
                  <a:pt x="3445649" y="2399601"/>
                </a:lnTo>
                <a:cubicBezTo>
                  <a:pt x="3435335" y="2396796"/>
                  <a:pt x="3424538" y="2395325"/>
                  <a:pt x="3413464" y="2395325"/>
                </a:cubicBezTo>
                <a:cubicBezTo>
                  <a:pt x="2729808" y="2395325"/>
                  <a:pt x="2729808" y="2395325"/>
                  <a:pt x="2729808" y="2395325"/>
                </a:cubicBezTo>
                <a:cubicBezTo>
                  <a:pt x="2686987" y="2395325"/>
                  <a:pt x="2645644" y="2418863"/>
                  <a:pt x="2624971" y="2457112"/>
                </a:cubicBezTo>
                <a:cubicBezTo>
                  <a:pt x="2282405" y="3047034"/>
                  <a:pt x="2282405" y="3047034"/>
                  <a:pt x="2282405" y="3047034"/>
                </a:cubicBezTo>
                <a:cubicBezTo>
                  <a:pt x="2260256" y="3083811"/>
                  <a:pt x="2260256" y="3130887"/>
                  <a:pt x="2282405" y="3167666"/>
                </a:cubicBezTo>
                <a:cubicBezTo>
                  <a:pt x="2325225" y="3241406"/>
                  <a:pt x="2362693" y="3305929"/>
                  <a:pt x="2395478" y="3362386"/>
                </a:cubicBezTo>
                <a:lnTo>
                  <a:pt x="2412031" y="3390890"/>
                </a:lnTo>
                <a:lnTo>
                  <a:pt x="2335350" y="3390890"/>
                </a:lnTo>
                <a:cubicBezTo>
                  <a:pt x="2096889" y="3390890"/>
                  <a:pt x="1715352" y="3390890"/>
                  <a:pt x="1104892" y="3390890"/>
                </a:cubicBezTo>
                <a:cubicBezTo>
                  <a:pt x="1002929" y="3390890"/>
                  <a:pt x="904482" y="3334842"/>
                  <a:pt x="855258" y="3243764"/>
                </a:cubicBezTo>
                <a:cubicBezTo>
                  <a:pt x="855258" y="3243764"/>
                  <a:pt x="855258" y="3243764"/>
                  <a:pt x="39555" y="1839068"/>
                </a:cubicBezTo>
                <a:cubicBezTo>
                  <a:pt x="-13185" y="1751493"/>
                  <a:pt x="-13185" y="1639397"/>
                  <a:pt x="39555" y="1551823"/>
                </a:cubicBezTo>
                <a:cubicBezTo>
                  <a:pt x="39555" y="1551823"/>
                  <a:pt x="39555" y="1551823"/>
                  <a:pt x="855258" y="147125"/>
                </a:cubicBezTo>
                <a:cubicBezTo>
                  <a:pt x="904482" y="56047"/>
                  <a:pt x="1002929" y="0"/>
                  <a:pt x="1104892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64AE67-7169-4F03-B296-432D8B62DCD9}"/>
              </a:ext>
            </a:extLst>
          </p:cNvPr>
          <p:cNvSpPr txBox="1"/>
          <p:nvPr/>
        </p:nvSpPr>
        <p:spPr>
          <a:xfrm>
            <a:off x="6178891" y="2313127"/>
            <a:ext cx="4439308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ru-RU" sz="4000" dirty="0">
                <a:solidFill>
                  <a:schemeClr val="bg1"/>
                </a:solidFill>
                <a:latin typeface="Consolas"/>
                <a:cs typeface="Calibri" panose="020F0502020204030204"/>
              </a:rPr>
              <a:t>Идея и проблематика</a:t>
            </a:r>
            <a:endParaRPr lang="ru-RU" dirty="0">
              <a:cs typeface="Calibri" panose="020F0502020204030204"/>
            </a:endParaRPr>
          </a:p>
        </p:txBody>
      </p:sp>
      <p:graphicFrame>
        <p:nvGraphicFramePr>
          <p:cNvPr id="18" name="Текст 4">
            <a:extLst>
              <a:ext uri="{FF2B5EF4-FFF2-40B4-BE49-F238E27FC236}">
                <a16:creationId xmlns:a16="http://schemas.microsoft.com/office/drawing/2014/main" id="{143308D9-21D1-46D1-87B1-E3EC80B002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11757193"/>
              </p:ext>
            </p:extLst>
          </p:nvPr>
        </p:nvGraphicFramePr>
        <p:xfrm>
          <a:off x="80582" y="-185932"/>
          <a:ext cx="6469140" cy="70420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0840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" name="Rectangle 204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5">
            <a:extLst>
              <a:ext uri="{FF2B5EF4-FFF2-40B4-BE49-F238E27FC236}">
                <a16:creationId xmlns:a16="http://schemas.microsoft.com/office/drawing/2014/main" id="{427148F3-0A66-42A3-BE39-E5847AE77D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017" r="9089" b="706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7" name="Rectangle 206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B48B8A-0325-468B-9AB4-807E8BA2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122363"/>
            <a:ext cx="4394961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dirty="0" err="1"/>
              <a:t>Выбор</a:t>
            </a:r>
            <a:r>
              <a:rPr lang="en-US" sz="3700" b="1" dirty="0"/>
              <a:t> </a:t>
            </a:r>
            <a:r>
              <a:rPr lang="en-US" sz="3700" b="1" dirty="0" err="1"/>
              <a:t>языка</a:t>
            </a:r>
            <a:r>
              <a:rPr lang="en-US" sz="3700" b="1" dirty="0"/>
              <a:t> </a:t>
            </a:r>
            <a:r>
              <a:rPr lang="en-US" sz="3700" b="1" dirty="0" err="1"/>
              <a:t>программирования</a:t>
            </a:r>
            <a:endParaRPr lang="en-US" sz="3700" b="1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5342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6FE2A7-C1C2-214A-A391-39ABCC11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ru-RU" sz="32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Структура практической составляющей проекта.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B0BA4C8-0947-0848-B11A-E74FAD7193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86" b="54167"/>
          <a:stretch/>
        </p:blipFill>
        <p:spPr>
          <a:xfrm>
            <a:off x="2697145" y="1675227"/>
            <a:ext cx="6797709" cy="439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839134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</TotalTime>
  <Words>395</Words>
  <Application>Microsoft Office PowerPoint</Application>
  <PresentationFormat>Широкоэкранный</PresentationFormat>
  <Paragraphs>66</Paragraphs>
  <Slides>27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28" baseType="lpstr">
      <vt:lpstr>Тема Office</vt:lpstr>
      <vt:lpstr>Выполнили ученицы 10 «И»:Новикова Марина,Королева Софья Руководитель: А. И. Горшкова</vt:lpstr>
      <vt:lpstr>Содержание</vt:lpstr>
      <vt:lpstr>Цель проекта</vt:lpstr>
      <vt:lpstr>Что такое чат-бот?</vt:lpstr>
      <vt:lpstr> </vt:lpstr>
      <vt:lpstr>Анкетирование</vt:lpstr>
      <vt:lpstr>Презентация PowerPoint</vt:lpstr>
      <vt:lpstr>Выбор языка программирования</vt:lpstr>
      <vt:lpstr>Структура практической составляющей проекта.</vt:lpstr>
      <vt:lpstr>Подключение библиотек. Соединение файлов. Подключение к боту.</vt:lpstr>
      <vt:lpstr>Создание декораторов. Приветствие. Основное меню.</vt:lpstr>
      <vt:lpstr>Файл с описанием основного меню.</vt:lpstr>
      <vt:lpstr>Создание декораторов. Описание результатов нажатия кнопок основного меню.</vt:lpstr>
      <vt:lpstr>Реализация метода .polling()</vt:lpstr>
      <vt:lpstr>Соединение с базой данных.  Реализация вывода списка учителей и их контактов.</vt:lpstr>
      <vt:lpstr>Соединение с базой данных.  Реализация вывода расписания звонков.</vt:lpstr>
      <vt:lpstr>Соединение с базой данных.  Реализация вывода расписания на каждый день. </vt:lpstr>
      <vt:lpstr>Понедельник&gt;&gt;</vt:lpstr>
      <vt:lpstr> Вторник&gt;&gt;</vt:lpstr>
      <vt:lpstr> Среда&gt;&gt;</vt:lpstr>
      <vt:lpstr> Четверг&gt;&gt;</vt:lpstr>
      <vt:lpstr> Пятница&gt;&gt;</vt:lpstr>
      <vt:lpstr> Суббота&gt;&gt;</vt:lpstr>
      <vt:lpstr>Тестируем наш чат-бот </vt:lpstr>
      <vt:lpstr>Планируем сделать&gt;&gt;</vt:lpstr>
      <vt:lpstr>Вывод&gt;&gt;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lastModifiedBy>Microsoft Office User</cp:lastModifiedBy>
  <cp:revision>514</cp:revision>
  <dcterms:created xsi:type="dcterms:W3CDTF">2022-01-23T13:33:34Z</dcterms:created>
  <dcterms:modified xsi:type="dcterms:W3CDTF">2022-02-07T19:03:44Z</dcterms:modified>
</cp:coreProperties>
</file>